
<file path=[Content_Types].xml><?xml version="1.0" encoding="utf-8"?>
<Types xmlns="http://schemas.openxmlformats.org/package/2006/content-types">
  <Default Extension="jpeg" ContentType="image/jpeg"/>
  <Default Extension="png" ContentType="image/png"/>
  <Default Extension="emf" ContentType="image/x-emf"/>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2" r:id="rId3"/>
    <p:sldMasterId id="2147483673" r:id="rId4"/>
    <p:sldMasterId id="2147483678" r:id="rId5"/>
    <p:sldMasterId id="2147483681" r:id="rId6"/>
    <p:sldMasterId id="2147483695" r:id="rId7"/>
    <p:sldMasterId id="2147483708" r:id="rId8"/>
  </p:sldMasterIdLst>
  <p:notesMasterIdLst>
    <p:notesMasterId r:id="rId10"/>
  </p:notesMasterIdLst>
  <p:handoutMasterIdLst>
    <p:handoutMasterId r:id="rId27"/>
  </p:handoutMasterIdLst>
  <p:sldIdLst>
    <p:sldId id="258" r:id="rId9"/>
    <p:sldId id="4921" r:id="rId11"/>
    <p:sldId id="4922" r:id="rId12"/>
    <p:sldId id="4934" r:id="rId13"/>
    <p:sldId id="4935" r:id="rId14"/>
    <p:sldId id="4936" r:id="rId15"/>
    <p:sldId id="4923" r:id="rId16"/>
    <p:sldId id="4924" r:id="rId17"/>
    <p:sldId id="4925" r:id="rId18"/>
    <p:sldId id="4926" r:id="rId19"/>
    <p:sldId id="4928" r:id="rId20"/>
    <p:sldId id="4929" r:id="rId21"/>
    <p:sldId id="4930" r:id="rId22"/>
    <p:sldId id="4931" r:id="rId23"/>
    <p:sldId id="4937" r:id="rId24"/>
    <p:sldId id="4932" r:id="rId25"/>
    <p:sldId id="4933" r:id="rId26"/>
  </p:sldIdLst>
  <p:sldSz cx="12192000" cy="6858000"/>
  <p:notesSz cx="6797675" cy="9928225"/>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FF"/>
    <a:srgbClr val="66FF33"/>
    <a:srgbClr val="0000FF"/>
    <a:srgbClr val="92D050"/>
    <a:srgbClr val="FF99FF"/>
    <a:srgbClr val="C5E0B4"/>
    <a:srgbClr val="D60093"/>
    <a:srgbClr val="FFD966"/>
    <a:srgbClr val="FF6600"/>
    <a:srgbClr val="E5FF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0" autoAdjust="0"/>
    <p:restoredTop sz="90012" autoAdjust="0"/>
  </p:normalViewPr>
  <p:slideViewPr>
    <p:cSldViewPr snapToGrid="0">
      <p:cViewPr>
        <p:scale>
          <a:sx n="75" d="100"/>
          <a:sy n="75" d="100"/>
        </p:scale>
        <p:origin x="714" y="600"/>
      </p:cViewPr>
      <p:guideLst>
        <p:guide orient="horz" pos="2243"/>
        <p:guide pos="3840"/>
        <p:guide pos="2933"/>
        <p:guide pos="6931"/>
        <p:guide orient="horz" pos="3612"/>
        <p:guide orient="horz" pos="459"/>
        <p:guide orient="horz" pos="1502"/>
        <p:guide orient="horz" pos="3929"/>
      </p:guideLst>
    </p:cSldViewPr>
  </p:slideViewPr>
  <p:notesTextViewPr>
    <p:cViewPr>
      <p:scale>
        <a:sx n="1" d="1"/>
        <a:sy n="1" d="1"/>
      </p:scale>
      <p:origin x="0" y="0"/>
    </p:cViewPr>
  </p:notesTextViewPr>
  <p:sorterViewPr>
    <p:cViewPr varScale="1">
      <p:scale>
        <a:sx n="100" d="100"/>
        <a:sy n="100" d="100"/>
      </p:scale>
      <p:origin x="0" y="-11796"/>
    </p:cViewPr>
  </p:sorterViewPr>
  <p:notesViewPr>
    <p:cSldViewPr snapToGrid="0">
      <p:cViewPr varScale="1">
        <p:scale>
          <a:sx n="84" d="100"/>
          <a:sy n="84" d="100"/>
        </p:scale>
        <p:origin x="3828" y="10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1.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1" Type="http://schemas.openxmlformats.org/officeDocument/2006/relationships/tags" Target="tags/tag5.xml"/><Relationship Id="rId30" Type="http://schemas.openxmlformats.org/officeDocument/2006/relationships/tableStyles" Target="tableStyles.xml"/><Relationship Id="rId3" Type="http://schemas.openxmlformats.org/officeDocument/2006/relationships/slideMaster" Target="slideMasters/slideMaster2.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slide" Target="slides/slide17.xml"/><Relationship Id="rId25" Type="http://schemas.openxmlformats.org/officeDocument/2006/relationships/slide" Target="slides/slide16.xml"/><Relationship Id="rId24" Type="http://schemas.openxmlformats.org/officeDocument/2006/relationships/slide" Target="slides/slide15.xml"/><Relationship Id="rId23" Type="http://schemas.openxmlformats.org/officeDocument/2006/relationships/slide" Target="slides/slide14.xml"/><Relationship Id="rId22" Type="http://schemas.openxmlformats.org/officeDocument/2006/relationships/slide" Target="slides/slide13.xml"/><Relationship Id="rId21" Type="http://schemas.openxmlformats.org/officeDocument/2006/relationships/slide" Target="slides/slide12.xml"/><Relationship Id="rId20" Type="http://schemas.openxmlformats.org/officeDocument/2006/relationships/slide" Target="slides/slide11.xml"/><Relationship Id="rId2" Type="http://schemas.openxmlformats.org/officeDocument/2006/relationships/theme" Target="theme/theme1.xml"/><Relationship Id="rId19" Type="http://schemas.openxmlformats.org/officeDocument/2006/relationships/slide" Target="slides/slide10.xml"/><Relationship Id="rId18" Type="http://schemas.openxmlformats.org/officeDocument/2006/relationships/slide" Target="slides/slide9.xml"/><Relationship Id="rId17" Type="http://schemas.openxmlformats.org/officeDocument/2006/relationships/slide" Target="slides/slide8.xml"/><Relationship Id="rId16" Type="http://schemas.openxmlformats.org/officeDocument/2006/relationships/slide" Target="slides/slide7.xml"/><Relationship Id="rId15" Type="http://schemas.openxmlformats.org/officeDocument/2006/relationships/slide" Target="slides/slide6.xml"/><Relationship Id="rId14" Type="http://schemas.openxmlformats.org/officeDocument/2006/relationships/slide" Target="slides/slide5.xml"/><Relationship Id="rId13" Type="http://schemas.openxmlformats.org/officeDocument/2006/relationships/slide" Target="slides/slide4.xml"/><Relationship Id="rId12" Type="http://schemas.openxmlformats.org/officeDocument/2006/relationships/slide" Target="slides/slide3.xml"/><Relationship Id="rId11" Type="http://schemas.openxmlformats.org/officeDocument/2006/relationships/slide" Target="slides/slide2.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2945659" cy="498135"/>
          </a:xfrm>
          <a:prstGeom prst="rect">
            <a:avLst/>
          </a:prstGeom>
        </p:spPr>
        <p:txBody>
          <a:bodyPr vert="horz" lIns="91001" tIns="45501" rIns="91001" bIns="45501" rtlCol="0"/>
          <a:lstStyle>
            <a:lvl1pPr algn="l">
              <a:defRPr sz="1200"/>
            </a:lvl1pPr>
          </a:lstStyle>
          <a:p>
            <a:endParaRPr lang="zh-CN" altLang="en-US"/>
          </a:p>
        </p:txBody>
      </p:sp>
      <p:sp>
        <p:nvSpPr>
          <p:cNvPr id="3" name="日期占位符 2"/>
          <p:cNvSpPr>
            <a:spLocks noGrp="1"/>
          </p:cNvSpPr>
          <p:nvPr>
            <p:ph type="dt" sz="quarter" idx="1"/>
          </p:nvPr>
        </p:nvSpPr>
        <p:spPr>
          <a:xfrm>
            <a:off x="3850443" y="1"/>
            <a:ext cx="2945659" cy="498135"/>
          </a:xfrm>
          <a:prstGeom prst="rect">
            <a:avLst/>
          </a:prstGeom>
        </p:spPr>
        <p:txBody>
          <a:bodyPr vert="horz" lIns="91001" tIns="45501" rIns="91001" bIns="45501" rtlCol="0"/>
          <a:lstStyle>
            <a:lvl1pPr algn="r">
              <a:defRPr sz="1200"/>
            </a:lvl1pPr>
          </a:lstStyle>
          <a:p>
            <a:fld id="{065A9D10-00A1-4316-9DBF-1CFF2F39C327}" type="datetimeFigureOut">
              <a:rPr lang="zh-CN" altLang="en-US" smtClean="0"/>
            </a:fld>
            <a:endParaRPr lang="zh-CN" altLang="en-US"/>
          </a:p>
        </p:txBody>
      </p:sp>
      <p:sp>
        <p:nvSpPr>
          <p:cNvPr id="4" name="页脚占位符 3"/>
          <p:cNvSpPr>
            <a:spLocks noGrp="1"/>
          </p:cNvSpPr>
          <p:nvPr>
            <p:ph type="ftr" sz="quarter" idx="2"/>
          </p:nvPr>
        </p:nvSpPr>
        <p:spPr>
          <a:xfrm>
            <a:off x="0" y="9430091"/>
            <a:ext cx="2945659" cy="498134"/>
          </a:xfrm>
          <a:prstGeom prst="rect">
            <a:avLst/>
          </a:prstGeom>
        </p:spPr>
        <p:txBody>
          <a:bodyPr vert="horz" lIns="91001" tIns="45501" rIns="91001" bIns="45501"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430091"/>
            <a:ext cx="2945659" cy="498134"/>
          </a:xfrm>
          <a:prstGeom prst="rect">
            <a:avLst/>
          </a:prstGeom>
        </p:spPr>
        <p:txBody>
          <a:bodyPr vert="horz" lIns="91001" tIns="45501" rIns="91001" bIns="45501" rtlCol="0" anchor="b"/>
          <a:lstStyle>
            <a:lvl1pPr algn="r">
              <a:defRPr sz="1200"/>
            </a:lvl1pPr>
          </a:lstStyle>
          <a:p>
            <a:fld id="{1C21E0D4-31D8-4080-A573-64BBB9E87E78}"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jpeg>
</file>

<file path=ppt/media/image15.png>
</file>

<file path=ppt/media/image17.png>
</file>

<file path=ppt/media/image18.png>
</file>

<file path=ppt/media/image2.png>
</file>

<file path=ppt/media/image3.png>
</file>

<file path=ppt/media/image4.png>
</file>

<file path=ppt/media/image5.png>
</file>

<file path=ppt/media/image6.wdp>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2945659" cy="498135"/>
          </a:xfrm>
          <a:prstGeom prst="rect">
            <a:avLst/>
          </a:prstGeom>
        </p:spPr>
        <p:txBody>
          <a:bodyPr vert="horz" lIns="91001" tIns="45501" rIns="91001" bIns="45501" rtlCol="0"/>
          <a:lstStyle>
            <a:lvl1pPr algn="l">
              <a:defRPr sz="1200"/>
            </a:lvl1pPr>
          </a:lstStyle>
          <a:p>
            <a:endParaRPr lang="zh-CN" altLang="en-US"/>
          </a:p>
        </p:txBody>
      </p:sp>
      <p:sp>
        <p:nvSpPr>
          <p:cNvPr id="3" name="日期占位符 2"/>
          <p:cNvSpPr>
            <a:spLocks noGrp="1"/>
          </p:cNvSpPr>
          <p:nvPr>
            <p:ph type="dt" idx="1"/>
          </p:nvPr>
        </p:nvSpPr>
        <p:spPr>
          <a:xfrm>
            <a:off x="3850443" y="1"/>
            <a:ext cx="2945659" cy="498135"/>
          </a:xfrm>
          <a:prstGeom prst="rect">
            <a:avLst/>
          </a:prstGeom>
        </p:spPr>
        <p:txBody>
          <a:bodyPr vert="horz" lIns="91001" tIns="45501" rIns="91001" bIns="45501" rtlCol="0"/>
          <a:lstStyle>
            <a:lvl1pPr algn="r">
              <a:defRPr sz="1200"/>
            </a:lvl1pPr>
          </a:lstStyle>
          <a:p>
            <a:fld id="{C117FD3C-5E99-4122-A1EC-C8FBF6B0781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001" tIns="45501" rIns="91001" bIns="45501" rtlCol="0" anchor="ctr"/>
          <a:lstStyle/>
          <a:p>
            <a:endParaRPr lang="zh-CN" altLang="en-US"/>
          </a:p>
        </p:txBody>
      </p:sp>
      <p:sp>
        <p:nvSpPr>
          <p:cNvPr id="5" name="备注占位符 4"/>
          <p:cNvSpPr>
            <a:spLocks noGrp="1"/>
          </p:cNvSpPr>
          <p:nvPr>
            <p:ph type="body" sz="quarter" idx="3"/>
          </p:nvPr>
        </p:nvSpPr>
        <p:spPr>
          <a:xfrm>
            <a:off x="679768" y="4777958"/>
            <a:ext cx="5438140" cy="3909239"/>
          </a:xfrm>
          <a:prstGeom prst="rect">
            <a:avLst/>
          </a:prstGeom>
        </p:spPr>
        <p:txBody>
          <a:bodyPr vert="horz" lIns="91001" tIns="45501" rIns="91001" bIns="45501"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430091"/>
            <a:ext cx="2945659" cy="498134"/>
          </a:xfrm>
          <a:prstGeom prst="rect">
            <a:avLst/>
          </a:prstGeom>
        </p:spPr>
        <p:txBody>
          <a:bodyPr vert="horz" lIns="91001" tIns="45501" rIns="91001" bIns="45501"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430091"/>
            <a:ext cx="2945659" cy="498134"/>
          </a:xfrm>
          <a:prstGeom prst="rect">
            <a:avLst/>
          </a:prstGeom>
        </p:spPr>
        <p:txBody>
          <a:bodyPr vert="horz" lIns="91001" tIns="45501" rIns="91001" bIns="45501" rtlCol="0" anchor="b"/>
          <a:lstStyle>
            <a:lvl1pPr algn="r">
              <a:defRPr sz="1200"/>
            </a:lvl1pPr>
          </a:lstStyle>
          <a:p>
            <a:fld id="{D5CE584D-DA30-42E6-B6AB-C9D2BEA4D81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BE9DA9CF-03F6-42E8-909A-D8D840B3AC4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3BB504D-74F3-442C-BEA0-A4B04CBF9628}"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自定义版式">
    <p:spTree>
      <p:nvGrpSpPr>
        <p:cNvPr id="1" name=""/>
        <p:cNvGrpSpPr/>
        <p:nvPr/>
      </p:nvGrpSpPr>
      <p:grpSpPr>
        <a:xfrm>
          <a:off x="0" y="0"/>
          <a:ext cx="0" cy="0"/>
          <a:chOff x="0" y="0"/>
          <a:chExt cx="0" cy="0"/>
        </a:xfrm>
      </p:grpSpPr>
      <p:sp>
        <p:nvSpPr>
          <p:cNvPr id="3" name="灯片编号占位符 3"/>
          <p:cNvSpPr>
            <a:spLocks noGrp="1"/>
          </p:cNvSpPr>
          <p:nvPr>
            <p:ph type="sldNum" sz="quarter" idx="4294967295"/>
          </p:nvPr>
        </p:nvSpPr>
        <p:spPr>
          <a:xfrm>
            <a:off x="10416480" y="6337126"/>
            <a:ext cx="1353344" cy="476250"/>
          </a:xfrm>
        </p:spPr>
        <p:txBody>
          <a:bodyPr/>
          <a:lstStyle/>
          <a:p>
            <a:pPr>
              <a:defRPr/>
            </a:pPr>
            <a:r>
              <a:rPr lang="en-US" altLang="zh-CN" sz="1400">
                <a:solidFill>
                  <a:srgbClr val="0D7157"/>
                </a:solidFill>
              </a:rPr>
              <a:t> -</a:t>
            </a:r>
            <a:fld id="{01D71506-0713-46DD-9483-17E15EDE737E}" type="slidenum">
              <a:rPr lang="en-US" altLang="zh-CN" sz="1400" smtClean="0">
                <a:solidFill>
                  <a:srgbClr val="0D7157"/>
                </a:solidFill>
              </a:rPr>
            </a:fld>
            <a:r>
              <a:rPr lang="en-US" altLang="zh-CN" sz="1400">
                <a:solidFill>
                  <a:srgbClr val="0D7157"/>
                </a:solidFill>
              </a:rPr>
              <a:t>- </a:t>
            </a:r>
            <a:endParaRPr lang="en-US" altLang="zh-CN" sz="1400" dirty="0">
              <a:solidFill>
                <a:srgbClr val="0D7157"/>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PhAnim="0" showMasterSp="0" userDrawn="1">
  <p:cSld name="自定义版式">
    <p:spTree>
      <p:nvGrpSpPr>
        <p:cNvPr id="1" name=""/>
        <p:cNvGrpSpPr/>
        <p:nvPr/>
      </p:nvGrpSpPr>
      <p:grpSpPr>
        <a:xfrm>
          <a:off x="0" y="0"/>
          <a:ext cx="0" cy="0"/>
          <a:chOff x="0" y="0"/>
          <a:chExt cx="0" cy="0"/>
        </a:xfrm>
      </p:grpSpPr>
      <p:sp>
        <p:nvSpPr>
          <p:cNvPr id="2" name="灯片编号占位符 3"/>
          <p:cNvSpPr>
            <a:spLocks noGrp="1"/>
          </p:cNvSpPr>
          <p:nvPr>
            <p:ph type="sldNum" sz="quarter" idx="10"/>
          </p:nvPr>
        </p:nvSpPr>
        <p:spPr/>
        <p:txBody>
          <a:bodyPr/>
          <a:lstStyle>
            <a:lvl1pPr>
              <a:defRPr/>
            </a:lvl1pPr>
          </a:lstStyle>
          <a:p>
            <a:pPr>
              <a:defRPr/>
            </a:pPr>
            <a:r>
              <a:rPr lang="en-US" altLang="zh-CN"/>
              <a:t> -</a:t>
            </a:r>
            <a:fld id="{ADB768AF-D19D-4B19-B140-7DF97929A9A1}" type="slidenum">
              <a:rPr lang="en-US" altLang="zh-CN"/>
            </a:fld>
            <a:r>
              <a:rPr lang="en-US" altLang="zh-CN"/>
              <a:t>- </a:t>
            </a:r>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endParaRPr lang="zh-CN" altLang="en-US" dirty="0"/>
          </a:p>
        </p:txBody>
      </p:sp>
      <p:sp>
        <p:nvSpPr>
          <p:cNvPr id="3" name="内容占位符 2"/>
          <p:cNvSpPr>
            <a:spLocks noGrp="1"/>
          </p:cNvSpPr>
          <p:nvPr>
            <p:ph idx="1"/>
          </p:nvPr>
        </p:nvSpPr>
        <p:spPr>
          <a:xfrm>
            <a:off x="527381" y="980728"/>
            <a:ext cx="10957984"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灯片编号占位符 3"/>
          <p:cNvSpPr>
            <a:spLocks noGrp="1"/>
          </p:cNvSpPr>
          <p:nvPr>
            <p:ph type="sldNum" sz="quarter" idx="10"/>
          </p:nvPr>
        </p:nvSpPr>
        <p:spPr/>
        <p:txBody>
          <a:bodyPr/>
          <a:lstStyle>
            <a:lvl1pPr>
              <a:defRPr>
                <a:solidFill>
                  <a:schemeClr val="tx1"/>
                </a:solidFill>
              </a:defRPr>
            </a:lvl1pPr>
          </a:lstStyle>
          <a:p>
            <a:pPr>
              <a:defRPr/>
            </a:pPr>
            <a:r>
              <a:rPr lang="en-US" altLang="zh-CN"/>
              <a:t> -</a:t>
            </a:r>
            <a:fld id="{7DB7D154-6577-432F-8144-43C687260925}" type="slidenum">
              <a:rPr lang="en-US" altLang="zh-CN" smtClean="0"/>
            </a:fld>
            <a:r>
              <a:rPr lang="en-US" altLang="zh-CN"/>
              <a:t>- </a:t>
            </a:r>
            <a:endParaRPr lang="en-US" alt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a:t>
            </a:r>
            <a:r>
              <a:rPr lang="zh-CN" altLang="en-US" dirty="0"/>
              <a:t>此处编辑母版标题样式</a:t>
            </a:r>
            <a:endParaRPr lang="zh-CN" altLang="en-US" dirty="0"/>
          </a:p>
        </p:txBody>
      </p:sp>
      <p:sp>
        <p:nvSpPr>
          <p:cNvPr id="7" name="内容占位符 2"/>
          <p:cNvSpPr>
            <a:spLocks noGrp="1"/>
          </p:cNvSpPr>
          <p:nvPr>
            <p:ph idx="1"/>
          </p:nvPr>
        </p:nvSpPr>
        <p:spPr>
          <a:xfrm>
            <a:off x="52738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8" name="内容占位符 2"/>
          <p:cNvSpPr>
            <a:spLocks noGrp="1"/>
          </p:cNvSpPr>
          <p:nvPr>
            <p:ph idx="11"/>
          </p:nvPr>
        </p:nvSpPr>
        <p:spPr>
          <a:xfrm>
            <a:off x="628802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灯片编号占位符 3"/>
          <p:cNvSpPr>
            <a:spLocks noGrp="1"/>
          </p:cNvSpPr>
          <p:nvPr>
            <p:ph type="sldNum" sz="quarter" idx="12"/>
          </p:nvPr>
        </p:nvSpPr>
        <p:spPr/>
        <p:txBody>
          <a:bodyPr/>
          <a:lstStyle>
            <a:lvl1pPr>
              <a:defRPr>
                <a:solidFill>
                  <a:schemeClr val="tx1"/>
                </a:solidFill>
              </a:defRPr>
            </a:lvl1pPr>
          </a:lstStyle>
          <a:p>
            <a:pPr>
              <a:defRPr/>
            </a:pPr>
            <a:r>
              <a:rPr lang="en-US" altLang="zh-CN"/>
              <a:t> -</a:t>
            </a:r>
            <a:fld id="{5F521C08-B429-4574-BE91-8CD5A8D82BBE}" type="slidenum">
              <a:rPr lang="en-US" altLang="zh-CN" smtClean="0"/>
            </a:fld>
            <a:r>
              <a:rPr lang="en-US" altLang="zh-CN"/>
              <a:t>- </a:t>
            </a:r>
            <a:endParaRPr lang="en-US" alt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showMasterPhAnim="0" showMasterSp="0">
  <p:cSld name="仅标题">
    <p:spTree>
      <p:nvGrpSpPr>
        <p:cNvPr id="1" name=""/>
        <p:cNvGrpSpPr/>
        <p:nvPr/>
      </p:nvGrpSpPr>
      <p:grpSpPr>
        <a:xfrm>
          <a:off x="0" y="0"/>
          <a:ext cx="0" cy="0"/>
          <a:chOff x="0" y="0"/>
          <a:chExt cx="0" cy="0"/>
        </a:xfrm>
      </p:grpSpPr>
      <p:grpSp>
        <p:nvGrpSpPr>
          <p:cNvPr id="3" name="组合 1"/>
          <p:cNvGrpSpPr/>
          <p:nvPr userDrawn="1"/>
        </p:nvGrpSpPr>
        <p:grpSpPr bwMode="auto">
          <a:xfrm>
            <a:off x="0" y="1"/>
            <a:ext cx="12192000" cy="836613"/>
            <a:chOff x="0" y="0"/>
            <a:chExt cx="9144000" cy="836613"/>
          </a:xfrm>
        </p:grpSpPr>
        <p:pic>
          <p:nvPicPr>
            <p:cNvPr id="4"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5"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6"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a:t>单击此处编辑母版标题样式</a:t>
            </a: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showMasterPhAnim="0" showMasterSp="0">
  <p:cSld name="空白">
    <p:spTree>
      <p:nvGrpSpPr>
        <p:cNvPr id="1" name=""/>
        <p:cNvGrpSpPr/>
        <p:nvPr/>
      </p:nvGrpSpPr>
      <p:grpSpPr>
        <a:xfrm>
          <a:off x="0" y="0"/>
          <a:ext cx="0" cy="0"/>
          <a:chOff x="0" y="0"/>
          <a:chExt cx="0" cy="0"/>
        </a:xfrm>
      </p:grpSpPr>
      <p:grpSp>
        <p:nvGrpSpPr>
          <p:cNvPr id="2" name="组合 1"/>
          <p:cNvGrpSpPr/>
          <p:nvPr userDrawn="1"/>
        </p:nvGrpSpPr>
        <p:grpSpPr bwMode="auto">
          <a:xfrm>
            <a:off x="0" y="1"/>
            <a:ext cx="12192000" cy="836613"/>
            <a:chOff x="0" y="0"/>
            <a:chExt cx="9144000" cy="836613"/>
          </a:xfrm>
        </p:grpSpPr>
        <p:pic>
          <p:nvPicPr>
            <p:cNvPr id="3"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4"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5"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pic>
        <p:nvPicPr>
          <p:cNvPr id="7" name="Picture 2"/>
          <p:cNvPicPr>
            <a:picLocks noChangeAspect="1" noChangeArrowheads="1"/>
          </p:cNvPicPr>
          <p:nvPr userDrawn="1"/>
        </p:nvPicPr>
        <p:blipFill>
          <a:blip r:embed="rId4" cstate="print">
            <a:extLst>
              <a:ext uri="{BEBA8EAE-BF5A-486C-A8C5-ECC9F3942E4B}">
                <a14:imgProps xmlns:a14="http://schemas.microsoft.com/office/drawing/2010/main">
                  <a14:imgLayer r:embed="rId5">
                    <a14:imgEffect>
                      <a14:saturation sat="0"/>
                    </a14:imgEffect>
                  </a14:imgLayer>
                </a14:imgProps>
              </a:ext>
            </a:extLst>
          </a:blip>
          <a:srcRect/>
          <a:stretch>
            <a:fillRect/>
          </a:stretch>
        </p:blipFill>
        <p:spPr bwMode="auto">
          <a:xfrm>
            <a:off x="3951" y="6023137"/>
            <a:ext cx="12192000" cy="836613"/>
          </a:xfrm>
          <a:prstGeom prst="rect">
            <a:avLst/>
          </a:prstGeom>
          <a:solidFill>
            <a:schemeClr val="tx1"/>
          </a:solidFill>
          <a:ln w="9525">
            <a:noFill/>
            <a:miter lim="800000"/>
            <a:headEnd/>
            <a:tailEnd/>
          </a:ln>
          <a:effectLst>
            <a:glow rad="127000">
              <a:schemeClr val="bg1">
                <a:alpha val="38000"/>
              </a:schemeClr>
            </a:glow>
          </a:effectLst>
        </p:spPr>
      </p:pic>
      <p:sp>
        <p:nvSpPr>
          <p:cNvPr id="9" name="灯片编号占位符 3"/>
          <p:cNvSpPr>
            <a:spLocks noGrp="1"/>
          </p:cNvSpPr>
          <p:nvPr>
            <p:ph type="sldNum" sz="quarter" idx="4294967295"/>
          </p:nvPr>
        </p:nvSpPr>
        <p:spPr bwMode="auto">
          <a:xfrm>
            <a:off x="10223500" y="6237288"/>
            <a:ext cx="1354667" cy="476250"/>
          </a:xfrm>
          <a:noFill/>
          <a:ln>
            <a:miter lim="800000"/>
          </a:ln>
        </p:spPr>
        <p:txBody>
          <a:bodyPr vert="horz" wrap="square" lIns="91440" tIns="45720" rIns="91440" bIns="45720" numCol="1" anchor="t" anchorCtr="0" compatLnSpc="1"/>
          <a:lstStyle>
            <a:lvl1pPr>
              <a:defRPr>
                <a:solidFill>
                  <a:schemeClr val="bg1"/>
                </a:solidFill>
              </a:defRPr>
            </a:lvl1pPr>
          </a:lstStyle>
          <a:p>
            <a:fld id="{B807A58F-92FA-4C20-BF32-9E303ED892C9}" type="slidenum">
              <a:rPr lang="en-US" altLang="zh-CN" smtClean="0">
                <a:latin typeface="Arial" panose="020B0604020202020204" pitchFamily="34" charset="0"/>
              </a:rPr>
            </a:fld>
            <a:endParaRPr lang="en-US" altLang="zh-CN">
              <a:latin typeface="Arial" panose="020B0604020202020204" pitchFamily="34"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Only" preserve="1" showMasterPhAnim="0" showMasterSp="0">
  <p:cSld name="内容">
    <p:spTree>
      <p:nvGrpSpPr>
        <p:cNvPr id="1" name=""/>
        <p:cNvGrpSpPr/>
        <p:nvPr/>
      </p:nvGrpSpPr>
      <p:grpSpPr>
        <a:xfrm>
          <a:off x="0" y="0"/>
          <a:ext cx="0" cy="0"/>
          <a:chOff x="0" y="0"/>
          <a:chExt cx="0" cy="0"/>
        </a:xfrm>
      </p:grpSpPr>
      <p:grpSp>
        <p:nvGrpSpPr>
          <p:cNvPr id="3" name="组合 1"/>
          <p:cNvGrpSpPr/>
          <p:nvPr userDrawn="1"/>
        </p:nvGrpSpPr>
        <p:grpSpPr bwMode="auto">
          <a:xfrm>
            <a:off x="0" y="1"/>
            <a:ext cx="12192000" cy="836613"/>
            <a:chOff x="0" y="0"/>
            <a:chExt cx="9144000" cy="836613"/>
          </a:xfrm>
        </p:grpSpPr>
        <p:pic>
          <p:nvPicPr>
            <p:cNvPr id="4"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5"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6"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内容占位符 1"/>
          <p:cNvSpPr>
            <a:spLocks noGrp="1"/>
          </p:cNvSpPr>
          <p:nvPr>
            <p:ph/>
          </p:nvPr>
        </p:nvSpPr>
        <p:spPr>
          <a:xfrm>
            <a:off x="609600" y="214313"/>
            <a:ext cx="10972800" cy="5878512"/>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矩形 15"/>
          <p:cNvSpPr>
            <a:spLocks noGrp="1" noChangeArrowheads="1"/>
          </p:cNvSpPr>
          <p:nvPr>
            <p:ph type="sldNum" sz="quarter" idx="10"/>
          </p:nvPr>
        </p:nvSpPr>
        <p:spPr>
          <a:xfrm>
            <a:off x="624417" y="6524625"/>
            <a:ext cx="1919816" cy="196850"/>
          </a:xfrm>
        </p:spPr>
        <p:txBody>
          <a:bodyPr/>
          <a:lstStyle>
            <a:lvl1pPr>
              <a:defRPr sz="1800">
                <a:solidFill>
                  <a:schemeClr val="tx1"/>
                </a:solidFill>
              </a:defRPr>
            </a:lvl1pPr>
          </a:lstStyle>
          <a:p>
            <a:pPr>
              <a:defRPr/>
            </a:pPr>
            <a:r>
              <a:rPr lang="de-DE" altLang="zh-CN"/>
              <a:t>Page </a:t>
            </a:r>
            <a:r>
              <a:rPr lang="de-DE" altLang="zh-CN">
                <a:sym typeface="MS UI Gothic" panose="020B0600070205080204" pitchFamily="34" charset="-128"/>
              </a:rPr>
              <a:t></a:t>
            </a:r>
            <a:r>
              <a:rPr lang="de-DE" altLang="zh-CN"/>
              <a:t> </a:t>
            </a:r>
            <a:fld id="{ADB7D70D-7DF3-4918-ACB7-161C21D1246F}" type="slidenum">
              <a:rPr lang="zh-CN" altLang="en-US"/>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FFFFF"/>
        </a:solidFill>
        <a:effectLst/>
      </p:bgPr>
    </p:bg>
    <p:spTree>
      <p:nvGrpSpPr>
        <p:cNvPr id="1" name=""/>
        <p:cNvGrpSpPr/>
        <p:nvPr/>
      </p:nvGrpSpPr>
      <p:grpSpPr>
        <a:xfrm>
          <a:off x="0" y="0"/>
          <a:ext cx="0" cy="0"/>
          <a:chOff x="0" y="0"/>
          <a:chExt cx="0" cy="0"/>
        </a:xfrm>
      </p:grpSpPr>
      <p:sp>
        <p:nvSpPr>
          <p:cNvPr id="15" name="椭圆 14"/>
          <p:cNvSpPr/>
          <p:nvPr userDrawn="1"/>
        </p:nvSpPr>
        <p:spPr>
          <a:xfrm>
            <a:off x="11290928" y="6595549"/>
            <a:ext cx="246888" cy="246888"/>
          </a:xfrm>
          <a:prstGeom prst="ellipse">
            <a:avLst/>
          </a:prstGeom>
          <a:solidFill>
            <a:srgbClr val="1387B7"/>
          </a:solidFill>
          <a:ln>
            <a:solidFill>
              <a:srgbClr val="1387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Segoe UI" panose="020B0502040204020203" pitchFamily="34" charset="0"/>
              <a:cs typeface="Segoe UI" panose="020B0502040204020203" pitchFamily="34" charset="0"/>
            </a:endParaRPr>
          </a:p>
        </p:txBody>
      </p:sp>
      <p:sp>
        <p:nvSpPr>
          <p:cNvPr id="2" name="标题 1"/>
          <p:cNvSpPr>
            <a:spLocks noGrp="1"/>
          </p:cNvSpPr>
          <p:nvPr>
            <p:ph type="title"/>
          </p:nvPr>
        </p:nvSpPr>
        <p:spPr>
          <a:xfrm>
            <a:off x="487822" y="257614"/>
            <a:ext cx="10515600" cy="617641"/>
          </a:xfrm>
        </p:spPr>
        <p:txBody>
          <a:bodyPr>
            <a:normAutofit/>
          </a:bodyPr>
          <a:lstStyle>
            <a:lvl1pPr>
              <a:defRPr sz="2800" b="1">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zh-CN" altLang="en-US" dirty="0"/>
          </a:p>
        </p:txBody>
      </p:sp>
      <p:sp>
        <p:nvSpPr>
          <p:cNvPr id="8" name="矩形 7"/>
          <p:cNvSpPr/>
          <p:nvPr userDrawn="1"/>
        </p:nvSpPr>
        <p:spPr>
          <a:xfrm>
            <a:off x="11430" y="6692474"/>
            <a:ext cx="12180570" cy="169469"/>
          </a:xfrm>
          <a:prstGeom prst="rect">
            <a:avLst/>
          </a:prstGeom>
          <a:solidFill>
            <a:srgbClr val="138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1270" y="6692474"/>
            <a:ext cx="759220" cy="169469"/>
          </a:xfrm>
          <a:prstGeom prst="rect">
            <a:avLst/>
          </a:prstGeom>
          <a:solidFill>
            <a:srgbClr val="2E4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灯片编号占位符 3"/>
          <p:cNvSpPr txBox="1"/>
          <p:nvPr userDrawn="1"/>
        </p:nvSpPr>
        <p:spPr>
          <a:xfrm>
            <a:off x="11268341" y="6589899"/>
            <a:ext cx="292061" cy="283147"/>
          </a:xfrm>
          <a:prstGeom prst="rect">
            <a:avLst/>
          </a:prstGeom>
        </p:spPr>
        <p:txBody>
          <a:bodyPr vert="horz" wrap="square" lIns="0" tIns="0" rIns="0" bIns="0" rtlCol="0" anchor="ctr" anchorCtr="1"/>
          <a:lstStyle>
            <a:defPPr>
              <a:defRPr lang="zh-CN"/>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5183D58-648D-4475-BEF8-624F48514A30}" type="slidenum">
              <a:rPr lang="zh-CN" altLang="en-US" smtClean="0">
                <a:solidFill>
                  <a:schemeClr val="bg1"/>
                </a:solidFill>
                <a:latin typeface="微软雅黑" panose="020B0503020204020204" pitchFamily="34" charset="-122"/>
                <a:ea typeface="微软雅黑" panose="020B0503020204020204" pitchFamily="34" charset="-122"/>
                <a:cs typeface="Segoe UI" panose="020B0502040204020203" pitchFamily="34" charset="0"/>
              </a:rPr>
            </a:fld>
            <a:endParaRPr lang="zh-CN" altLang="en-US" dirty="0">
              <a:solidFill>
                <a:schemeClr val="bg1"/>
              </a:solidFill>
              <a:latin typeface="微软雅黑" panose="020B0503020204020204" pitchFamily="34" charset="-122"/>
              <a:ea typeface="微软雅黑" panose="020B0503020204020204" pitchFamily="34" charset="-122"/>
              <a:cs typeface="Segoe UI" panose="020B0502040204020203" pitchFamily="34" charset="0"/>
            </a:endParaRPr>
          </a:p>
        </p:txBody>
      </p:sp>
      <p:pic>
        <p:nvPicPr>
          <p:cNvPr id="10" name="图片 9" descr="计算机学院logo-组合01"/>
          <p:cNvPicPr>
            <a:picLocks noChangeAspect="1"/>
          </p:cNvPicPr>
          <p:nvPr userDrawn="1"/>
        </p:nvPicPr>
        <p:blipFill>
          <a:blip r:embed="rId2" cstate="hqprint"/>
          <a:stretch>
            <a:fillRect/>
          </a:stretch>
        </p:blipFill>
        <p:spPr>
          <a:xfrm>
            <a:off x="10076238" y="341471"/>
            <a:ext cx="1854367" cy="449926"/>
          </a:xfrm>
          <a:prstGeom prst="rect">
            <a:avLst/>
          </a:prstGeom>
          <a:effectLst>
            <a:innerShdw blurRad="63500" dist="50800" dir="13500000">
              <a:prstClr val="black">
                <a:alpha val="50000"/>
              </a:prstClr>
            </a:innerShdw>
          </a:effectLst>
        </p:spPr>
      </p:pic>
      <p:sp>
        <p:nvSpPr>
          <p:cNvPr id="13" name="内容占位符 2"/>
          <p:cNvSpPr>
            <a:spLocks noGrp="1"/>
          </p:cNvSpPr>
          <p:nvPr>
            <p:ph idx="1"/>
          </p:nvPr>
        </p:nvSpPr>
        <p:spPr>
          <a:xfrm>
            <a:off x="487822" y="942764"/>
            <a:ext cx="11031078" cy="5637024"/>
          </a:xfrm>
          <a:prstGeom prst="rect">
            <a:avLst/>
          </a:prstGeom>
        </p:spPr>
        <p:txBody>
          <a:bodyPr/>
          <a:lstStyle>
            <a:lvl1pPr marL="342900" indent="-342900" algn="just">
              <a:lnSpc>
                <a:spcPct val="150000"/>
              </a:lnSpc>
              <a:buClr>
                <a:srgbClr val="FFC000"/>
              </a:buClr>
              <a:buFont typeface="Wingdings" panose="05000000000000000000" pitchFamily="2" charset="2"/>
              <a:buChar char="n"/>
              <a:defRPr sz="2600">
                <a:latin typeface="微软雅黑" panose="020B0503020204020204" pitchFamily="34" charset="-122"/>
                <a:ea typeface="微软雅黑" panose="020B0503020204020204" pitchFamily="34" charset="-122"/>
              </a:defRPr>
            </a:lvl1pPr>
            <a:lvl2pPr marL="812800" indent="-355600" algn="just">
              <a:lnSpc>
                <a:spcPct val="150000"/>
              </a:lnSpc>
              <a:buClr>
                <a:srgbClr val="FFC000"/>
              </a:buClr>
              <a:buFont typeface="Wingdings" panose="05000000000000000000" pitchFamily="2" charset="2"/>
              <a:buChar char="p"/>
              <a:defRPr sz="2400">
                <a:solidFill>
                  <a:srgbClr val="C00000"/>
                </a:solidFill>
                <a:latin typeface="微软雅黑" panose="020B0503020204020204" pitchFamily="34" charset="-122"/>
                <a:ea typeface="微软雅黑" panose="020B0503020204020204" pitchFamily="34" charset="-122"/>
              </a:defRPr>
            </a:lvl2pPr>
            <a:lvl3pPr marL="1143000" indent="-228600" algn="just">
              <a:lnSpc>
                <a:spcPct val="150000"/>
              </a:lnSpc>
              <a:buClr>
                <a:srgbClr val="FFC000"/>
              </a:buClr>
              <a:buFont typeface="Wingdings" panose="05000000000000000000" pitchFamily="2" charset="2"/>
              <a:buChar char="u"/>
              <a:defRPr sz="2000">
                <a:latin typeface="微软雅黑" panose="020B0503020204020204" pitchFamily="34" charset="-122"/>
                <a:ea typeface="微软雅黑" panose="020B0503020204020204" pitchFamily="34" charset="-122"/>
              </a:defRPr>
            </a:lvl3pPr>
            <a:lvl4pPr algn="just">
              <a:lnSpc>
                <a:spcPct val="150000"/>
              </a:lnSpc>
              <a:defRPr sz="1600">
                <a:latin typeface="微软雅黑" panose="020B0503020204020204" pitchFamily="34" charset="-122"/>
                <a:ea typeface="微软雅黑" panose="020B0503020204020204" pitchFamily="34" charset="-122"/>
              </a:defRPr>
            </a:lvl4pPr>
            <a:lvl5pPr algn="just">
              <a:lnSpc>
                <a:spcPct val="150000"/>
              </a:lnSpc>
              <a:defRPr sz="16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任意多边形 20"/>
          <p:cNvSpPr/>
          <p:nvPr userDrawn="1"/>
        </p:nvSpPr>
        <p:spPr>
          <a:xfrm flipV="1">
            <a:off x="326571" y="359908"/>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28A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pic>
        <p:nvPicPr>
          <p:cNvPr id="12" name="图片 11"/>
          <p:cNvPicPr>
            <a:picLocks noChangeAspect="1"/>
          </p:cNvPicPr>
          <p:nvPr userDrawn="1"/>
        </p:nvPicPr>
        <p:blipFill>
          <a:blip r:embed="rId3">
            <a:biLevel thresh="50000"/>
          </a:blip>
          <a:stretch>
            <a:fillRect/>
          </a:stretch>
        </p:blipFill>
        <p:spPr>
          <a:xfrm>
            <a:off x="617443" y="6665667"/>
            <a:ext cx="1380275" cy="25502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wipe(left)">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wipe(left)">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wipe(left)">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wipe(left)">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wipe(left)">
                                      <p:cBhvr>
                                        <p:cTn id="27" dur="500"/>
                                        <p:tgtEl>
                                          <p:spTgt spid="1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tmplLst>
          <p:tmpl lvl="1">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2">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3">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4">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5">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showMasterSp="0" userDrawn="1">
  <p:cSld name="标题，文本与内容">
    <p:spTree>
      <p:nvGrpSpPr>
        <p:cNvPr id="1" name=""/>
        <p:cNvGrpSpPr/>
        <p:nvPr/>
      </p:nvGrpSpPr>
      <p:grpSpPr>
        <a:xfrm>
          <a:off x="0" y="0"/>
          <a:ext cx="0" cy="0"/>
          <a:chOff x="0" y="0"/>
          <a:chExt cx="0" cy="0"/>
        </a:xfrm>
      </p:grpSpPr>
      <p:grpSp>
        <p:nvGrpSpPr>
          <p:cNvPr id="5" name="组合 1"/>
          <p:cNvGrpSpPr/>
          <p:nvPr userDrawn="1"/>
        </p:nvGrpSpPr>
        <p:grpSpPr bwMode="auto">
          <a:xfrm>
            <a:off x="0" y="1"/>
            <a:ext cx="12192000" cy="836613"/>
            <a:chOff x="0" y="0"/>
            <a:chExt cx="9144000" cy="836613"/>
          </a:xfrm>
        </p:grpSpPr>
        <p:pic>
          <p:nvPicPr>
            <p:cNvPr id="6"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8"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4" name="内容占位符 3"/>
          <p:cNvSpPr>
            <a:spLocks noGrp="1"/>
          </p:cNvSpPr>
          <p:nvPr>
            <p:ph sz="half" idx="2"/>
          </p:nvPr>
        </p:nvSpPr>
        <p:spPr>
          <a:xfrm>
            <a:off x="6191251" y="1752600"/>
            <a:ext cx="5232400" cy="42672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9"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
        <p:nvSpPr>
          <p:cNvPr id="10" name="Rectangle 7"/>
          <p:cNvSpPr>
            <a:spLocks noGrp="1" noChangeArrowheads="1"/>
          </p:cNvSpPr>
          <p:nvPr>
            <p:ph type="sldNum" sz="quarter" idx="11"/>
          </p:nvPr>
        </p:nvSpPr>
        <p:spPr>
          <a:xfrm>
            <a:off x="711200" y="6153150"/>
            <a:ext cx="3657600" cy="476250"/>
          </a:xfrm>
        </p:spPr>
        <p:txBody>
          <a:bodyPr/>
          <a:lstStyle>
            <a:lvl1pPr>
              <a:defRPr sz="1800">
                <a:solidFill>
                  <a:schemeClr val="tx1"/>
                </a:solidFill>
              </a:defRPr>
            </a:lvl1pPr>
          </a:lstStyle>
          <a:p>
            <a:pPr>
              <a:defRPr/>
            </a:pPr>
            <a:r>
              <a:rPr lang="zh-CN" altLang="en-US"/>
              <a:t>计算机组成原理  </a:t>
            </a:r>
            <a:r>
              <a:rPr lang="en-US" altLang="zh-CN"/>
              <a:t>Slide</a:t>
            </a:r>
            <a:r>
              <a:rPr lang="en-US" altLang="zh-CN" sz="1200"/>
              <a:t> </a:t>
            </a:r>
            <a:fld id="{FD3FAE62-0744-4188-868F-C5ADF094D286}" type="slidenum">
              <a:rPr lang="en-US" altLang="zh-CN" sz="1200">
                <a:solidFill>
                  <a:schemeClr val="accent2"/>
                </a:solidFill>
              </a:rPr>
            </a:fld>
            <a:r>
              <a:rPr lang="en-US" altLang="zh-CN" sz="1200"/>
              <a:t> </a:t>
            </a:r>
            <a:endParaRPr lang="en-US" altLang="zh-CN" sz="120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xAndClipArt" showMasterPhAnim="0" showMasterSp="0">
  <p:cSld name="标题，文本与剪贴画">
    <p:spTree>
      <p:nvGrpSpPr>
        <p:cNvPr id="1" name=""/>
        <p:cNvGrpSpPr/>
        <p:nvPr/>
      </p:nvGrpSpPr>
      <p:grpSpPr>
        <a:xfrm>
          <a:off x="0" y="0"/>
          <a:ext cx="0" cy="0"/>
          <a:chOff x="0" y="0"/>
          <a:chExt cx="0" cy="0"/>
        </a:xfrm>
      </p:grpSpPr>
      <p:grpSp>
        <p:nvGrpSpPr>
          <p:cNvPr id="5" name="组合 1"/>
          <p:cNvGrpSpPr/>
          <p:nvPr userDrawn="1"/>
        </p:nvGrpSpPr>
        <p:grpSpPr bwMode="auto">
          <a:xfrm>
            <a:off x="0" y="1"/>
            <a:ext cx="12192000" cy="836613"/>
            <a:chOff x="0" y="0"/>
            <a:chExt cx="9144000" cy="836613"/>
          </a:xfrm>
        </p:grpSpPr>
        <p:pic>
          <p:nvPicPr>
            <p:cNvPr id="6"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8"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3" name="文本占位符 2"/>
          <p:cNvSpPr>
            <a:spLocks noGrp="1"/>
          </p:cNvSpPr>
          <p:nvPr>
            <p:ph type="body" sz="half" idx="1"/>
          </p:nvPr>
        </p:nvSpPr>
        <p:spPr>
          <a:xfrm>
            <a:off x="755651" y="1752600"/>
            <a:ext cx="5232400" cy="42672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剪贴画占位符 3"/>
          <p:cNvSpPr>
            <a:spLocks noGrp="1"/>
          </p:cNvSpPr>
          <p:nvPr>
            <p:ph type="clipArt" sz="half" idx="2"/>
          </p:nvPr>
        </p:nvSpPr>
        <p:spPr>
          <a:xfrm>
            <a:off x="6191251" y="1752600"/>
            <a:ext cx="5232400" cy="4267200"/>
          </a:xfrm>
        </p:spPr>
        <p:txBody>
          <a:bodyPr/>
          <a:lstStyle/>
          <a:p>
            <a:pPr lvl="0"/>
            <a:endParaRPr lang="zh-CN" altLang="en-US" noProof="0"/>
          </a:p>
        </p:txBody>
      </p:sp>
      <p:sp>
        <p:nvSpPr>
          <p:cNvPr id="9"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OverObj" showMasterPhAnim="0" showMasterSp="0">
  <p:cSld name="标题和文本在内容之上">
    <p:spTree>
      <p:nvGrpSpPr>
        <p:cNvPr id="1" name=""/>
        <p:cNvGrpSpPr/>
        <p:nvPr/>
      </p:nvGrpSpPr>
      <p:grpSpPr>
        <a:xfrm>
          <a:off x="0" y="0"/>
          <a:ext cx="0" cy="0"/>
          <a:chOff x="0" y="0"/>
          <a:chExt cx="0" cy="0"/>
        </a:xfrm>
      </p:grpSpPr>
      <p:grpSp>
        <p:nvGrpSpPr>
          <p:cNvPr id="5" name="组合 1"/>
          <p:cNvGrpSpPr/>
          <p:nvPr userDrawn="1"/>
        </p:nvGrpSpPr>
        <p:grpSpPr bwMode="auto">
          <a:xfrm>
            <a:off x="0" y="1"/>
            <a:ext cx="12192000" cy="836613"/>
            <a:chOff x="0" y="0"/>
            <a:chExt cx="9144000" cy="836613"/>
          </a:xfrm>
        </p:grpSpPr>
        <p:pic>
          <p:nvPicPr>
            <p:cNvPr id="6"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8"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3" name="文本占位符 2"/>
          <p:cNvSpPr>
            <a:spLocks noGrp="1"/>
          </p:cNvSpPr>
          <p:nvPr>
            <p:ph type="body" sz="half" idx="1"/>
          </p:nvPr>
        </p:nvSpPr>
        <p:spPr>
          <a:xfrm>
            <a:off x="755651" y="1752600"/>
            <a:ext cx="10668000" cy="20574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755651" y="3962400"/>
            <a:ext cx="10668000" cy="20574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9"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chart" showMasterPhAnim="0" showMasterSp="0">
  <p:cSld name="标题和图表">
    <p:spTree>
      <p:nvGrpSpPr>
        <p:cNvPr id="1" name=""/>
        <p:cNvGrpSpPr/>
        <p:nvPr/>
      </p:nvGrpSpPr>
      <p:grpSpPr>
        <a:xfrm>
          <a:off x="0" y="0"/>
          <a:ext cx="0" cy="0"/>
          <a:chOff x="0" y="0"/>
          <a:chExt cx="0" cy="0"/>
        </a:xfrm>
      </p:grpSpPr>
      <p:grpSp>
        <p:nvGrpSpPr>
          <p:cNvPr id="4" name="组合 1"/>
          <p:cNvGrpSpPr/>
          <p:nvPr userDrawn="1"/>
        </p:nvGrpSpPr>
        <p:grpSpPr bwMode="auto">
          <a:xfrm>
            <a:off x="0" y="1"/>
            <a:ext cx="12192000" cy="836613"/>
            <a:chOff x="0" y="0"/>
            <a:chExt cx="9144000" cy="836613"/>
          </a:xfrm>
        </p:grpSpPr>
        <p:pic>
          <p:nvPicPr>
            <p:cNvPr id="5"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6"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7"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3" name="图表占位符 2"/>
          <p:cNvSpPr>
            <a:spLocks noGrp="1"/>
          </p:cNvSpPr>
          <p:nvPr>
            <p:ph type="chart" idx="1"/>
          </p:nvPr>
        </p:nvSpPr>
        <p:spPr>
          <a:xfrm>
            <a:off x="755651" y="1752600"/>
            <a:ext cx="10668000" cy="4267200"/>
          </a:xfrm>
        </p:spPr>
        <p:txBody>
          <a:bodyPr/>
          <a:lstStyle/>
          <a:p>
            <a:pPr lvl="0"/>
            <a:endParaRPr lang="zh-CN" altLang="en-US" noProof="0"/>
          </a:p>
        </p:txBody>
      </p:sp>
      <p:sp>
        <p:nvSpPr>
          <p:cNvPr id="8"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showMasterSp="0" userDrawn="1">
  <p:cSld name="自定义版式">
    <p:spTree>
      <p:nvGrpSpPr>
        <p:cNvPr id="1" name=""/>
        <p:cNvGrpSpPr/>
        <p:nvPr/>
      </p:nvGrpSpPr>
      <p:grpSpPr>
        <a:xfrm>
          <a:off x="0" y="0"/>
          <a:ext cx="0" cy="0"/>
          <a:chOff x="0" y="0"/>
          <a:chExt cx="0" cy="0"/>
        </a:xfrm>
      </p:grpSpPr>
      <p:sp>
        <p:nvSpPr>
          <p:cNvPr id="3" name="灯片编号占位符 3"/>
          <p:cNvSpPr>
            <a:spLocks noGrp="1"/>
          </p:cNvSpPr>
          <p:nvPr>
            <p:ph type="sldNum" sz="quarter" idx="4294967295"/>
          </p:nvPr>
        </p:nvSpPr>
        <p:spPr>
          <a:xfrm>
            <a:off x="10416480" y="6337126"/>
            <a:ext cx="1353344" cy="476250"/>
          </a:xfrm>
        </p:spPr>
        <p:txBody>
          <a:bodyPr/>
          <a:lstStyle/>
          <a:p>
            <a:pPr>
              <a:defRPr/>
            </a:pPr>
            <a:r>
              <a:rPr lang="en-US" altLang="zh-CN" sz="1400">
                <a:solidFill>
                  <a:srgbClr val="0D7157"/>
                </a:solidFill>
              </a:rPr>
              <a:t> -</a:t>
            </a:r>
            <a:fld id="{01D71506-0713-46DD-9483-17E15EDE737E}" type="slidenum">
              <a:rPr lang="en-US" altLang="zh-CN" sz="1400" smtClean="0">
                <a:solidFill>
                  <a:srgbClr val="0D7157"/>
                </a:solidFill>
              </a:rPr>
            </a:fld>
            <a:r>
              <a:rPr lang="en-US" altLang="zh-CN" sz="1400">
                <a:solidFill>
                  <a:srgbClr val="0D7157"/>
                </a:solidFill>
              </a:rPr>
              <a:t>- </a:t>
            </a:r>
            <a:endParaRPr lang="en-US" altLang="zh-CN" sz="1400" dirty="0">
              <a:solidFill>
                <a:srgbClr val="0D7157"/>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527381" y="214313"/>
            <a:ext cx="10972800" cy="582612"/>
          </a:xfrm>
        </p:spPr>
        <p:txBody>
          <a:bodyPr/>
          <a:lstStyle/>
          <a:p>
            <a:r>
              <a:rPr lang="zh-CN" altLang="en-US" dirty="0"/>
              <a:t>单击此处编辑母版标题样式</a:t>
            </a:r>
            <a:endParaRPr lang="zh-CN" altLang="en-US" dirty="0"/>
          </a:p>
        </p:txBody>
      </p:sp>
      <p:sp>
        <p:nvSpPr>
          <p:cNvPr id="3" name="内容占位符 2"/>
          <p:cNvSpPr>
            <a:spLocks noGrp="1"/>
          </p:cNvSpPr>
          <p:nvPr>
            <p:ph idx="1"/>
          </p:nvPr>
        </p:nvSpPr>
        <p:spPr>
          <a:xfrm>
            <a:off x="527381" y="980728"/>
            <a:ext cx="10957984"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灯片编号占位符 3"/>
          <p:cNvSpPr>
            <a:spLocks noGrp="1"/>
          </p:cNvSpPr>
          <p:nvPr>
            <p:ph type="sldNum" sz="quarter" idx="4294967295"/>
          </p:nvPr>
        </p:nvSpPr>
        <p:spPr>
          <a:xfrm>
            <a:off x="10416480" y="6337126"/>
            <a:ext cx="1353344" cy="476250"/>
          </a:xfrm>
        </p:spPr>
        <p:txBody>
          <a:bodyPr/>
          <a:lstStyle/>
          <a:p>
            <a:pPr>
              <a:defRPr/>
            </a:pPr>
            <a:r>
              <a:rPr lang="en-US" altLang="zh-CN" sz="1400">
                <a:solidFill>
                  <a:srgbClr val="0D7157"/>
                </a:solidFill>
              </a:rPr>
              <a:t> -</a:t>
            </a:r>
            <a:fld id="{01D71506-0713-46DD-9483-17E15EDE737E}" type="slidenum">
              <a:rPr lang="en-US" altLang="zh-CN" sz="1400" smtClean="0">
                <a:solidFill>
                  <a:srgbClr val="0D7157"/>
                </a:solidFill>
              </a:rPr>
            </a:fld>
            <a:r>
              <a:rPr lang="en-US" altLang="zh-CN" sz="1400">
                <a:solidFill>
                  <a:srgbClr val="0D7157"/>
                </a:solidFill>
              </a:rPr>
              <a:t>- </a:t>
            </a:r>
            <a:endParaRPr lang="en-US" altLang="zh-CN" sz="1400" dirty="0">
              <a:solidFill>
                <a:srgbClr val="0D715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a:t>
            </a:r>
            <a:r>
              <a:rPr lang="zh-CN" altLang="en-US" dirty="0"/>
              <a:t>此处编辑母版标题样式</a:t>
            </a:r>
            <a:endParaRPr lang="zh-CN" altLang="en-US" dirty="0"/>
          </a:p>
        </p:txBody>
      </p:sp>
      <p:sp>
        <p:nvSpPr>
          <p:cNvPr id="7" name="内容占位符 2"/>
          <p:cNvSpPr>
            <a:spLocks noGrp="1"/>
          </p:cNvSpPr>
          <p:nvPr>
            <p:ph idx="1"/>
          </p:nvPr>
        </p:nvSpPr>
        <p:spPr>
          <a:xfrm>
            <a:off x="52738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8" name="内容占位符 2"/>
          <p:cNvSpPr>
            <a:spLocks noGrp="1"/>
          </p:cNvSpPr>
          <p:nvPr>
            <p:ph idx="11"/>
          </p:nvPr>
        </p:nvSpPr>
        <p:spPr>
          <a:xfrm>
            <a:off x="628802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灯片编号占位符 3"/>
          <p:cNvSpPr>
            <a:spLocks noGrp="1"/>
          </p:cNvSpPr>
          <p:nvPr>
            <p:ph type="sldNum" sz="quarter" idx="4294967295"/>
          </p:nvPr>
        </p:nvSpPr>
        <p:spPr>
          <a:xfrm>
            <a:off x="10224459" y="6237312"/>
            <a:ext cx="1353344" cy="476250"/>
          </a:xfrm>
          <a:prstGeom prst="rect">
            <a:avLst/>
          </a:prstGeom>
        </p:spPr>
        <p:txBody>
          <a:bodyPr/>
          <a:lstStyle/>
          <a:p>
            <a:pPr>
              <a:defRPr/>
            </a:pPr>
            <a:r>
              <a:rPr lang="en-US" altLang="zh-CN" sz="1400" dirty="0">
                <a:solidFill>
                  <a:srgbClr val="0D7157"/>
                </a:solidFill>
              </a:rPr>
              <a:t> -</a:t>
            </a:r>
            <a:fld id="{01D71506-0713-46DD-9483-17E15EDE737E}" type="slidenum">
              <a:rPr lang="en-US" altLang="zh-CN" sz="1400" dirty="0" smtClean="0">
                <a:solidFill>
                  <a:srgbClr val="0D7157"/>
                </a:solidFill>
              </a:rPr>
            </a:fld>
            <a:r>
              <a:rPr lang="en-US" altLang="zh-CN" sz="1400" dirty="0">
                <a:solidFill>
                  <a:srgbClr val="0D7157"/>
                </a:solidFill>
              </a:rPr>
              <a:t>- </a:t>
            </a:r>
            <a:endParaRPr lang="en-US" altLang="zh-CN" sz="1400" dirty="0">
              <a:solidFill>
                <a:srgbClr val="0D715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xEl>
                                              <p:pRg st="0" end="0"/>
                                            </p:txEl>
                                          </p:spTgt>
                                        </p:tgtEl>
                                        <p:attrNameLst>
                                          <p:attrName>style.visibility</p:attrName>
                                        </p:attrNameLst>
                                      </p:cBhvr>
                                      <p:to>
                                        <p:strVal val="visible"/>
                                      </p:to>
                                    </p:set>
                                    <p:anim calcmode="lin" valueType="num">
                                      <p:cBhvr additive="base">
                                        <p:cTn id="3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8">
                                            <p:txEl>
                                              <p:pRg st="1" end="1"/>
                                            </p:txEl>
                                          </p:spTgt>
                                        </p:tgtEl>
                                        <p:attrNameLst>
                                          <p:attrName>style.visibility</p:attrName>
                                        </p:attrNameLst>
                                      </p:cBhvr>
                                      <p:to>
                                        <p:strVal val="visible"/>
                                      </p:to>
                                    </p:set>
                                    <p:anim calcmode="lin" valueType="num">
                                      <p:cBhvr additive="base">
                                        <p:cTn id="4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8">
                                            <p:txEl>
                                              <p:pRg st="2" end="2"/>
                                            </p:txEl>
                                          </p:spTgt>
                                        </p:tgtEl>
                                        <p:attrNameLst>
                                          <p:attrName>style.visibility</p:attrName>
                                        </p:attrNameLst>
                                      </p:cBhvr>
                                      <p:to>
                                        <p:strVal val="visible"/>
                                      </p:to>
                                    </p:set>
                                    <p:anim calcmode="lin" valueType="num">
                                      <p:cBhvr additive="base">
                                        <p:cTn id="4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8">
                                            <p:txEl>
                                              <p:pRg st="3" end="3"/>
                                            </p:txEl>
                                          </p:spTgt>
                                        </p:tgtEl>
                                        <p:attrNameLst>
                                          <p:attrName>style.visibility</p:attrName>
                                        </p:attrNameLst>
                                      </p:cBhvr>
                                      <p:to>
                                        <p:strVal val="visible"/>
                                      </p:to>
                                    </p:set>
                                    <p:anim calcmode="lin" valueType="num">
                                      <p:cBhvr additive="base">
                                        <p:cTn id="5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8">
                                            <p:txEl>
                                              <p:pRg st="4" end="4"/>
                                            </p:txEl>
                                          </p:spTgt>
                                        </p:tgtEl>
                                        <p:attrNameLst>
                                          <p:attrName>style.visibility</p:attrName>
                                        </p:attrNameLst>
                                      </p:cBhvr>
                                      <p:to>
                                        <p:strVal val="visible"/>
                                      </p:to>
                                    </p:set>
                                    <p:anim calcmode="lin" valueType="num">
                                      <p:cBhvr additive="base">
                                        <p:cTn id="61"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Lst>
      </p:bldP>
      <p:bldP spid="8" grpId="0" build="p">
        <p:tmplLst>
          <p:tmpl lvl="1">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标题和文本在内容之上">
    <p:spTree>
      <p:nvGrpSpPr>
        <p:cNvPr id="1" name=""/>
        <p:cNvGrpSpPr/>
        <p:nvPr/>
      </p:nvGrpSpPr>
      <p:grpSpPr>
        <a:xfrm>
          <a:off x="0" y="0"/>
          <a:ext cx="0" cy="0"/>
          <a:chOff x="0" y="0"/>
          <a:chExt cx="0" cy="0"/>
        </a:xfrm>
      </p:grpSpPr>
      <p:sp>
        <p:nvSpPr>
          <p:cNvPr id="2" name="标题 1"/>
          <p:cNvSpPr>
            <a:spLocks noGrp="1"/>
          </p:cNvSpPr>
          <p:nvPr>
            <p:ph type="title"/>
          </p:nvPr>
        </p:nvSpPr>
        <p:spPr>
          <a:xfrm>
            <a:off x="516565" y="116632"/>
            <a:ext cx="10668000" cy="648072"/>
          </a:xfrm>
        </p:spPr>
        <p:txBody>
          <a:bodyPr/>
          <a:lstStyle/>
          <a:p>
            <a:r>
              <a:rPr lang="zh-CN" altLang="en-US"/>
              <a:t>单击此处编辑母版标题样式</a:t>
            </a:r>
            <a:endParaRPr lang="zh-CN" altLang="en-US"/>
          </a:p>
        </p:txBody>
      </p:sp>
      <p:sp>
        <p:nvSpPr>
          <p:cNvPr id="6" name="内容占位符 2"/>
          <p:cNvSpPr>
            <a:spLocks noGrp="1"/>
          </p:cNvSpPr>
          <p:nvPr>
            <p:ph idx="1"/>
          </p:nvPr>
        </p:nvSpPr>
        <p:spPr>
          <a:xfrm>
            <a:off x="527381" y="980728"/>
            <a:ext cx="10957984" cy="2232248"/>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内容占位符 2"/>
          <p:cNvSpPr>
            <a:spLocks noGrp="1"/>
          </p:cNvSpPr>
          <p:nvPr>
            <p:ph idx="10"/>
          </p:nvPr>
        </p:nvSpPr>
        <p:spPr>
          <a:xfrm>
            <a:off x="527381" y="3429000"/>
            <a:ext cx="10957984" cy="2232248"/>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8" name="灯片编号占位符 3"/>
          <p:cNvSpPr>
            <a:spLocks noGrp="1"/>
          </p:cNvSpPr>
          <p:nvPr>
            <p:ph type="sldNum" sz="quarter" idx="4294967295"/>
          </p:nvPr>
        </p:nvSpPr>
        <p:spPr>
          <a:xfrm>
            <a:off x="10416480" y="6337126"/>
            <a:ext cx="1353344" cy="476250"/>
          </a:xfrm>
          <a:prstGeom prst="rect">
            <a:avLst/>
          </a:prstGeom>
        </p:spPr>
        <p:txBody>
          <a:bodyPr/>
          <a:lstStyle/>
          <a:p>
            <a:pPr>
              <a:defRPr/>
            </a:pPr>
            <a:r>
              <a:rPr lang="en-US" altLang="zh-CN" sz="1400">
                <a:solidFill>
                  <a:srgbClr val="0D7157"/>
                </a:solidFill>
              </a:rPr>
              <a:t> -</a:t>
            </a:r>
            <a:fld id="{01D71506-0713-46DD-9483-17E15EDE737E}" type="slidenum">
              <a:rPr lang="en-US" altLang="zh-CN" sz="1400" smtClean="0">
                <a:solidFill>
                  <a:srgbClr val="0D7157"/>
                </a:solidFill>
              </a:rPr>
            </a:fld>
            <a:r>
              <a:rPr lang="en-US" altLang="zh-CN" sz="1400">
                <a:solidFill>
                  <a:srgbClr val="0D7157"/>
                </a:solidFill>
              </a:rPr>
              <a:t>- </a:t>
            </a:r>
            <a:endParaRPr lang="en-US" altLang="zh-CN" sz="1400" dirty="0">
              <a:solidFill>
                <a:srgbClr val="0D715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 calcmode="lin" valueType="num">
                                      <p:cBhvr additive="base">
                                        <p:cTn id="25"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 calcmode="lin" valueType="num">
                                      <p:cBhvr additive="base">
                                        <p:cTn id="31"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7">
                                            <p:txEl>
                                              <p:pRg st="0" end="0"/>
                                            </p:txEl>
                                          </p:spTgt>
                                        </p:tgtEl>
                                        <p:attrNameLst>
                                          <p:attrName>style.visibility</p:attrName>
                                        </p:attrNameLst>
                                      </p:cBhvr>
                                      <p:to>
                                        <p:strVal val="visible"/>
                                      </p:to>
                                    </p:set>
                                    <p:anim calcmode="lin" valueType="num">
                                      <p:cBhvr additive="base">
                                        <p:cTn id="3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7">
                                            <p:txEl>
                                              <p:pRg st="1" end="1"/>
                                            </p:txEl>
                                          </p:spTgt>
                                        </p:tgtEl>
                                        <p:attrNameLst>
                                          <p:attrName>style.visibility</p:attrName>
                                        </p:attrNameLst>
                                      </p:cBhvr>
                                      <p:to>
                                        <p:strVal val="visible"/>
                                      </p:to>
                                    </p:set>
                                    <p:anim calcmode="lin" valueType="num">
                                      <p:cBhvr additive="base">
                                        <p:cTn id="4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7">
                                            <p:txEl>
                                              <p:pRg st="2" end="2"/>
                                            </p:txEl>
                                          </p:spTgt>
                                        </p:tgtEl>
                                        <p:attrNameLst>
                                          <p:attrName>style.visibility</p:attrName>
                                        </p:attrNameLst>
                                      </p:cBhvr>
                                      <p:to>
                                        <p:strVal val="visible"/>
                                      </p:to>
                                    </p:set>
                                    <p:anim calcmode="lin" valueType="num">
                                      <p:cBhvr additive="base">
                                        <p:cTn id="4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7">
                                            <p:txEl>
                                              <p:pRg st="3" end="3"/>
                                            </p:txEl>
                                          </p:spTgt>
                                        </p:tgtEl>
                                        <p:attrNameLst>
                                          <p:attrName>style.visibility</p:attrName>
                                        </p:attrNameLst>
                                      </p:cBhvr>
                                      <p:to>
                                        <p:strVal val="visible"/>
                                      </p:to>
                                    </p:set>
                                    <p:anim calcmode="lin" valueType="num">
                                      <p:cBhvr additive="base">
                                        <p:cTn id="5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7">
                                            <p:txEl>
                                              <p:pRg st="4" end="4"/>
                                            </p:txEl>
                                          </p:spTgt>
                                        </p:tgtEl>
                                        <p:attrNameLst>
                                          <p:attrName>style.visibility</p:attrName>
                                        </p:attrNameLst>
                                      </p:cBhvr>
                                      <p:to>
                                        <p:strVal val="visible"/>
                                      </p:to>
                                    </p:set>
                                    <p:anim calcmode="lin" valueType="num">
                                      <p:cBhvr additive="base">
                                        <p:cTn id="6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2" presetClass="entr" presetSubtype="4" fill="hold" nodeType="click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ppt_x"/>
                          </p:val>
                        </p:tav>
                        <p:tav tm="100000">
                          <p:val>
                            <p:strVal val="#ppt_x"/>
                          </p:val>
                        </p:tav>
                      </p:tavLst>
                    </p:anim>
                    <p:anim calcmode="lin" valueType="num">
                      <p:cBhvr additive="base">
                        <p:cTn dur="500" fill="hold"/>
                        <p:tgtEl>
                          <p:spTgt spid="6"/>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ppt_x"/>
                          </p:val>
                        </p:tav>
                        <p:tav tm="100000">
                          <p:val>
                            <p:strVal val="#ppt_x"/>
                          </p:val>
                        </p:tav>
                      </p:tavLst>
                    </p:anim>
                    <p:anim calcmode="lin" valueType="num">
                      <p:cBhvr additive="base">
                        <p:cTn dur="500" fill="hold"/>
                        <p:tgtEl>
                          <p:spTgt spid="6"/>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ppt_x"/>
                          </p:val>
                        </p:tav>
                        <p:tav tm="100000">
                          <p:val>
                            <p:strVal val="#ppt_x"/>
                          </p:val>
                        </p:tav>
                      </p:tavLst>
                    </p:anim>
                    <p:anim calcmode="lin" valueType="num">
                      <p:cBhvr additive="base">
                        <p:cTn dur="500" fill="hold"/>
                        <p:tgtEl>
                          <p:spTgt spid="6"/>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ppt_x"/>
                          </p:val>
                        </p:tav>
                        <p:tav tm="100000">
                          <p:val>
                            <p:strVal val="#ppt_x"/>
                          </p:val>
                        </p:tav>
                      </p:tavLst>
                    </p:anim>
                    <p:anim calcmode="lin" valueType="num">
                      <p:cBhvr additive="base">
                        <p:cTn dur="500" fill="hold"/>
                        <p:tgtEl>
                          <p:spTgt spid="6"/>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ppt_x"/>
                          </p:val>
                        </p:tav>
                        <p:tav tm="100000">
                          <p:val>
                            <p:strVal val="#ppt_x"/>
                          </p:val>
                        </p:tav>
                      </p:tavLst>
                    </p:anim>
                    <p:anim calcmode="lin" valueType="num">
                      <p:cBhvr additive="base">
                        <p:cTn dur="500" fill="hold"/>
                        <p:tgtEl>
                          <p:spTgt spid="6"/>
                        </p:tgtEl>
                        <p:attrNameLst>
                          <p:attrName>ppt_y</p:attrName>
                        </p:attrNameLst>
                      </p:cBhvr>
                      <p:tavLst>
                        <p:tav tm="0">
                          <p:val>
                            <p:strVal val="1+#ppt_h/2"/>
                          </p:val>
                        </p:tav>
                        <p:tav tm="100000">
                          <p:val>
                            <p:strVal val="#ppt_y"/>
                          </p:val>
                        </p:tav>
                      </p:tavLst>
                    </p:anim>
                  </p:childTnLst>
                </p:cTn>
              </p:par>
            </p:tnLst>
          </p:tmpl>
        </p:tmplLst>
      </p:bldP>
      <p:bldP spid="7" grpId="0" build="p">
        <p:tmplLst>
          <p:tmpl lvl="1">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3" name="图形 2"/>
          <p:cNvPicPr>
            <a:picLocks noChangeAspect="1"/>
          </p:cNvPicPr>
          <p:nvPr userDrawn="1"/>
        </p:nvPicPr>
        <p:blipFill rotWithShape="1">
          <a:blip r:embed="rId2"/>
          <a:srcRect l="2404" t="-5367" r="14962" b="24558"/>
          <a:stretch>
            <a:fillRect/>
          </a:stretch>
        </p:blipFill>
        <p:spPr>
          <a:xfrm rot="16200000" flipH="1">
            <a:off x="7369494" y="2035492"/>
            <a:ext cx="6857998" cy="2787017"/>
          </a:xfrm>
          <a:prstGeom prst="rect">
            <a:avLst/>
          </a:prstGeom>
        </p:spPr>
      </p:pic>
      <p:pic>
        <p:nvPicPr>
          <p:cNvPr id="4" name="图形 3"/>
          <p:cNvPicPr>
            <a:picLocks noChangeAspect="1"/>
          </p:cNvPicPr>
          <p:nvPr userDrawn="1"/>
        </p:nvPicPr>
        <p:blipFill rotWithShape="1">
          <a:blip r:embed="rId2"/>
          <a:srcRect l="2404" r="33315" b="46267"/>
          <a:stretch>
            <a:fillRect/>
          </a:stretch>
        </p:blipFill>
        <p:spPr>
          <a:xfrm rot="5400000" flipH="1">
            <a:off x="-1108285" y="1108283"/>
            <a:ext cx="3396401" cy="1179833"/>
          </a:xfrm>
          <a:prstGeom prst="rect">
            <a:avLst/>
          </a:prstGeom>
        </p:spPr>
      </p:pic>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80"/>
            <a:ext cx="12192000" cy="6857841"/>
          </a:xfrm>
          <a:prstGeom prst="rect">
            <a:avLst/>
          </a:prstGeom>
        </p:spPr>
      </p:pic>
      <p:pic>
        <p:nvPicPr>
          <p:cNvPr id="10" name="图片 9" descr="图片包含 屏幕截图&#10;&#10;已生成高可信度的说明"/>
          <p:cNvPicPr>
            <a:picLocks noChangeAspect="1"/>
          </p:cNvPicPr>
          <p:nvPr userDrawn="1"/>
        </p:nvPicPr>
        <p:blipFill rotWithShape="1">
          <a:blip r:embed="rId4">
            <a:duotone>
              <a:prstClr val="black"/>
              <a:schemeClr val="tx2">
                <a:tint val="45000"/>
                <a:satMod val="400000"/>
              </a:schemeClr>
            </a:duotone>
            <a:extLst>
              <a:ext uri="{28A0092B-C50C-407E-A947-70E740481C1C}">
                <a14:useLocalDpi xmlns:a14="http://schemas.microsoft.com/office/drawing/2010/main" val="0"/>
              </a:ext>
            </a:extLst>
          </a:blip>
          <a:srcRect r="26146"/>
          <a:stretch>
            <a:fillRect/>
          </a:stretch>
        </p:blipFill>
        <p:spPr>
          <a:xfrm rot="5400000" flipH="1">
            <a:off x="6586760" y="1273196"/>
            <a:ext cx="6857999" cy="4352484"/>
          </a:xfrm>
          <a:prstGeom prst="rect">
            <a:avLst/>
          </a:prstGeom>
        </p:spPr>
      </p:pic>
      <p:pic>
        <p:nvPicPr>
          <p:cNvPr id="11" name="图片 10" descr="图片包含 屏幕截图&#10;&#10;已生成高可信度的说明"/>
          <p:cNvPicPr>
            <a:picLocks noChangeAspect="1"/>
          </p:cNvPicPr>
          <p:nvPr userDrawn="1"/>
        </p:nvPicPr>
        <p:blipFill rotWithShape="1">
          <a:blip r:embed="rId4">
            <a:duotone>
              <a:prstClr val="black"/>
              <a:schemeClr val="tx2">
                <a:tint val="45000"/>
                <a:satMod val="400000"/>
              </a:schemeClr>
            </a:duotone>
            <a:extLst>
              <a:ext uri="{28A0092B-C50C-407E-A947-70E740481C1C}">
                <a14:useLocalDpi xmlns:a14="http://schemas.microsoft.com/office/drawing/2010/main" val="0"/>
              </a:ext>
            </a:extLst>
          </a:blip>
          <a:srcRect t="3142" r="26146" b="66609"/>
          <a:stretch>
            <a:fillRect/>
          </a:stretch>
        </p:blipFill>
        <p:spPr>
          <a:xfrm rot="16200000" flipH="1">
            <a:off x="-2770703" y="2770706"/>
            <a:ext cx="6857999" cy="13165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5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矩形 6"/>
          <p:cNvSpPr/>
          <p:nvPr userDrawn="1"/>
        </p:nvSpPr>
        <p:spPr>
          <a:xfrm>
            <a:off x="-847" y="6774"/>
            <a:ext cx="12203853" cy="6852073"/>
          </a:xfrm>
          <a:prstGeom prst="rect">
            <a:avLst/>
          </a:prstGeom>
          <a:gradFill>
            <a:gsLst>
              <a:gs pos="0">
                <a:srgbClr val="2E4E7E"/>
              </a:gs>
              <a:gs pos="100000">
                <a:srgbClr val="1387B7"/>
              </a:gs>
            </a:gsLst>
            <a:lin ang="19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1" name="矩形 10"/>
          <p:cNvSpPr/>
          <p:nvPr userDrawn="1"/>
        </p:nvSpPr>
        <p:spPr>
          <a:xfrm>
            <a:off x="6969651" y="-177967"/>
            <a:ext cx="8488680" cy="8392993"/>
          </a:xfrm>
          <a:prstGeom prst="rect">
            <a:avLst/>
          </a:prstGeom>
          <a:blipFill rotWithShape="1">
            <a:blip r:embed="rId2">
              <a:alphaModFix amt="4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t>  </a:t>
            </a:r>
            <a:endParaRPr lang="en-US" altLang="zh-CN" sz="2400"/>
          </a:p>
        </p:txBody>
      </p:sp>
      <p:sp>
        <p:nvSpPr>
          <p:cNvPr id="12" name="矩形 11"/>
          <p:cNvSpPr/>
          <p:nvPr userDrawn="1"/>
        </p:nvSpPr>
        <p:spPr>
          <a:xfrm>
            <a:off x="-3967229" y="-5606898"/>
            <a:ext cx="8488863" cy="8393131"/>
          </a:xfrm>
          <a:prstGeom prst="rect">
            <a:avLst/>
          </a:prstGeom>
          <a:blipFill rotWithShape="1">
            <a:blip r:embed="rId2">
              <a:alphaModFix amt="2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7" name="矩形 6"/>
          <p:cNvSpPr/>
          <p:nvPr userDrawn="1"/>
        </p:nvSpPr>
        <p:spPr>
          <a:xfrm>
            <a:off x="-1693" y="-7620"/>
            <a:ext cx="12187767" cy="686646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1" name="矩形 10"/>
          <p:cNvSpPr/>
          <p:nvPr userDrawn="1"/>
        </p:nvSpPr>
        <p:spPr>
          <a:xfrm>
            <a:off x="6969651" y="-177967"/>
            <a:ext cx="8488680" cy="8392993"/>
          </a:xfrm>
          <a:prstGeom prst="rect">
            <a:avLst/>
          </a:prstGeom>
          <a:blipFill rotWithShape="1">
            <a:blip r:embed="rId2">
              <a:alphaModFix amt="4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t>  </a:t>
            </a:r>
            <a:endParaRPr lang="en-US" altLang="zh-CN" sz="2400"/>
          </a:p>
        </p:txBody>
      </p:sp>
      <p:sp>
        <p:nvSpPr>
          <p:cNvPr id="12" name="矩形 11"/>
          <p:cNvSpPr/>
          <p:nvPr userDrawn="1"/>
        </p:nvSpPr>
        <p:spPr>
          <a:xfrm>
            <a:off x="-3967229" y="-5606898"/>
            <a:ext cx="8488863" cy="8393131"/>
          </a:xfrm>
          <a:prstGeom prst="rect">
            <a:avLst/>
          </a:prstGeom>
          <a:blipFill rotWithShape="1">
            <a:blip r:embed="rId2">
              <a:alphaModFix amt="2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 name="矩形 8"/>
          <p:cNvSpPr/>
          <p:nvPr userDrawn="1"/>
        </p:nvSpPr>
        <p:spPr>
          <a:xfrm>
            <a:off x="15241" y="6689514"/>
            <a:ext cx="12170833" cy="169333"/>
          </a:xfrm>
          <a:prstGeom prst="rect">
            <a:avLst/>
          </a:prstGeom>
          <a:solidFill>
            <a:srgbClr val="138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 name="矩形 9"/>
          <p:cNvSpPr/>
          <p:nvPr userDrawn="1"/>
        </p:nvSpPr>
        <p:spPr>
          <a:xfrm>
            <a:off x="-1693" y="6689514"/>
            <a:ext cx="758613" cy="169333"/>
          </a:xfrm>
          <a:prstGeom prst="rect">
            <a:avLst/>
          </a:prstGeom>
          <a:solidFill>
            <a:srgbClr val="2E4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sp>
        <p:nvSpPr>
          <p:cNvPr id="11" name="矩形 10"/>
          <p:cNvSpPr/>
          <p:nvPr userDrawn="1"/>
        </p:nvSpPr>
        <p:spPr>
          <a:xfrm>
            <a:off x="6969651" y="-177967"/>
            <a:ext cx="8488680" cy="8392993"/>
          </a:xfrm>
          <a:prstGeom prst="rect">
            <a:avLst/>
          </a:prstGeom>
          <a:blipFill rotWithShape="1">
            <a:blip r:embed="rId2">
              <a:alphaModFix amt="4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t>  </a:t>
            </a:r>
            <a:endParaRPr lang="en-US" altLang="zh-CN" sz="2400"/>
          </a:p>
        </p:txBody>
      </p:sp>
      <p:sp>
        <p:nvSpPr>
          <p:cNvPr id="12" name="矩形 11"/>
          <p:cNvSpPr/>
          <p:nvPr userDrawn="1"/>
        </p:nvSpPr>
        <p:spPr>
          <a:xfrm>
            <a:off x="-3967229" y="-5606898"/>
            <a:ext cx="8488863" cy="8393131"/>
          </a:xfrm>
          <a:prstGeom prst="rect">
            <a:avLst/>
          </a:prstGeom>
          <a:blipFill rotWithShape="1">
            <a:blip r:embed="rId2">
              <a:alphaModFix amt="2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矩形 5"/>
          <p:cNvSpPr/>
          <p:nvPr userDrawn="1"/>
        </p:nvSpPr>
        <p:spPr>
          <a:xfrm>
            <a:off x="15241" y="6689514"/>
            <a:ext cx="12170833" cy="169333"/>
          </a:xfrm>
          <a:prstGeom prst="rect">
            <a:avLst/>
          </a:prstGeom>
          <a:solidFill>
            <a:srgbClr val="138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7"/>
          <p:cNvSpPr/>
          <p:nvPr userDrawn="1"/>
        </p:nvSpPr>
        <p:spPr>
          <a:xfrm>
            <a:off x="-1693" y="6689514"/>
            <a:ext cx="758613" cy="169333"/>
          </a:xfrm>
          <a:prstGeom prst="rect">
            <a:avLst/>
          </a:prstGeom>
          <a:solidFill>
            <a:srgbClr val="2E4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3_标题幻灯片">
    <p:spTree>
      <p:nvGrpSpPr>
        <p:cNvPr id="1" name=""/>
        <p:cNvGrpSpPr/>
        <p:nvPr/>
      </p:nvGrpSpPr>
      <p:grpSpPr>
        <a:xfrm>
          <a:off x="0" y="0"/>
          <a:ext cx="0" cy="0"/>
          <a:chOff x="0" y="0"/>
          <a:chExt cx="0" cy="0"/>
        </a:xfrm>
      </p:grpSpPr>
      <p:sp>
        <p:nvSpPr>
          <p:cNvPr id="6" name="矩形 5"/>
          <p:cNvSpPr/>
          <p:nvPr userDrawn="1"/>
        </p:nvSpPr>
        <p:spPr>
          <a:xfrm>
            <a:off x="15241" y="6689514"/>
            <a:ext cx="12170833" cy="169333"/>
          </a:xfrm>
          <a:prstGeom prst="rect">
            <a:avLst/>
          </a:prstGeom>
          <a:solidFill>
            <a:srgbClr val="138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7"/>
          <p:cNvSpPr/>
          <p:nvPr userDrawn="1"/>
        </p:nvSpPr>
        <p:spPr>
          <a:xfrm>
            <a:off x="-1693" y="6689514"/>
            <a:ext cx="758613" cy="169333"/>
          </a:xfrm>
          <a:prstGeom prst="rect">
            <a:avLst/>
          </a:prstGeom>
          <a:solidFill>
            <a:srgbClr val="2E4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dirty="0"/>
              <a:t>单击此处编辑母版标题样式</a:t>
            </a:r>
            <a:endParaRPr lang="zh-CN" altLang="en-US" dirty="0"/>
          </a:p>
        </p:txBody>
      </p:sp>
      <p:sp>
        <p:nvSpPr>
          <p:cNvPr id="3" name="内容占位符 2"/>
          <p:cNvSpPr>
            <a:spLocks noGrp="1"/>
          </p:cNvSpPr>
          <p:nvPr>
            <p:ph idx="1"/>
          </p:nvPr>
        </p:nvSpPr>
        <p:spPr/>
        <p:txBody>
          <a:bodyPr/>
          <a:lstStyle>
            <a:lvl1pPr>
              <a:defRPr sz="2400"/>
            </a:lvl1pPr>
            <a:lvl2pPr>
              <a:defRPr sz="2000"/>
            </a:lvl2pPr>
            <a:lvl3pPr>
              <a:defRPr sz="1800"/>
            </a:lvl3pPr>
            <a:lvl4pPr>
              <a:defRPr sz="1800"/>
            </a:lvl4pPr>
            <a:lvl5pPr>
              <a:defRPr sz="18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10038"/>
            <a:ext cx="10515600" cy="2853236"/>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1" y="4590266"/>
            <a:ext cx="10515600" cy="150044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835" indent="0">
              <a:buNone/>
              <a:defRPr sz="1600">
                <a:solidFill>
                  <a:schemeClr val="tx1">
                    <a:tint val="75000"/>
                  </a:schemeClr>
                </a:solidFill>
              </a:defRPr>
            </a:lvl7pPr>
            <a:lvl8pPr marL="3201035" indent="0">
              <a:buNone/>
              <a:defRPr sz="1600">
                <a:solidFill>
                  <a:schemeClr val="tx1">
                    <a:tint val="75000"/>
                  </a:schemeClr>
                </a:solidFill>
              </a:defRPr>
            </a:lvl8pPr>
            <a:lvl9pPr marL="3658235"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CAADBD5-FF6F-4F1F-AF78-B518D2CD17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1C2A10-E97F-46DF-9873-696D05EB38D6}"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944"/>
            <a:ext cx="5181600" cy="4352099"/>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6172200" y="1825944"/>
            <a:ext cx="5181600" cy="4352099"/>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89"/>
            <a:ext cx="10515600" cy="1325795"/>
          </a:xfrm>
        </p:spPr>
        <p:txBody>
          <a:bodyPr anchor="ctr" anchorCtr="0"/>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5267"/>
            <a:ext cx="5157787" cy="82405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835" indent="0">
              <a:buNone/>
              <a:defRPr sz="1600" b="1"/>
            </a:lvl7pPr>
            <a:lvl8pPr marL="3201035" indent="0">
              <a:buNone/>
              <a:defRPr sz="1600" b="1"/>
            </a:lvl8pPr>
            <a:lvl9pPr marL="3658235"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6067"/>
            <a:ext cx="5157787" cy="3574679"/>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1" y="1745267"/>
            <a:ext cx="5183188" cy="82405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835" indent="0">
              <a:buNone/>
              <a:defRPr sz="1600" b="1"/>
            </a:lvl7pPr>
            <a:lvl8pPr marL="3201035" indent="0">
              <a:buNone/>
              <a:defRPr sz="1600" b="1"/>
            </a:lvl8pPr>
            <a:lvl9pPr marL="3658235"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1" y="2616067"/>
            <a:ext cx="5183188" cy="3574679"/>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CAADBD5-FF6F-4F1F-AF78-B518D2CD176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21C2A10-E97F-46DF-9873-696D05EB38D6}"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1" y="713797"/>
            <a:ext cx="4681655" cy="1428411"/>
          </a:xfrm>
        </p:spPr>
        <p:txBody>
          <a:bodyPr anchor="t" anchorCtr="0">
            <a:normAutofit/>
          </a:bodyPr>
          <a:lstStyle>
            <a:lvl1pPr>
              <a:defRPr sz="3600"/>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642517" y="713798"/>
            <a:ext cx="5711883" cy="540454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835" indent="0">
              <a:buNone/>
              <a:defRPr sz="2000"/>
            </a:lvl7pPr>
            <a:lvl8pPr marL="3201035" indent="0">
              <a:buNone/>
              <a:defRPr sz="2000"/>
            </a:lvl8pPr>
            <a:lvl9pPr marL="3658235" indent="0">
              <a:buNone/>
              <a:defRPr sz="2000"/>
            </a:lvl9pPr>
          </a:lstStyle>
          <a:p>
            <a:endParaRPr lang="zh-CN" altLang="en-US" dirty="0"/>
          </a:p>
        </p:txBody>
      </p:sp>
      <p:sp>
        <p:nvSpPr>
          <p:cNvPr id="4" name="文本占位符 3"/>
          <p:cNvSpPr>
            <a:spLocks noGrp="1"/>
          </p:cNvSpPr>
          <p:nvPr>
            <p:ph type="body" sz="half" idx="2"/>
          </p:nvPr>
        </p:nvSpPr>
        <p:spPr>
          <a:xfrm>
            <a:off x="838201" y="2314278"/>
            <a:ext cx="4681655" cy="3812255"/>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835" indent="0">
              <a:buNone/>
              <a:defRPr sz="1000"/>
            </a:lvl7pPr>
            <a:lvl8pPr marL="3201035" indent="0">
              <a:buNone/>
              <a:defRPr sz="1000"/>
            </a:lvl8pPr>
            <a:lvl9pPr marL="3658235"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10444899" y="365190"/>
            <a:ext cx="908901" cy="5812855"/>
          </a:xfrm>
        </p:spPr>
        <p:txBody>
          <a:bodyPr vert="eaVert">
            <a:normAutofit/>
          </a:bodyPr>
          <a:lstStyle>
            <a:lvl1pPr>
              <a:defRPr sz="4400"/>
            </a:lvl1pPr>
          </a:lstStyle>
          <a:p>
            <a:r>
              <a:rPr lang="zh-CN" altLang="en-US" dirty="0"/>
              <a:t>单击此处编辑标题</a:t>
            </a:r>
            <a:endParaRPr lang="zh-CN" altLang="en-US" dirty="0"/>
          </a:p>
        </p:txBody>
      </p:sp>
      <p:sp>
        <p:nvSpPr>
          <p:cNvPr id="3" name="竖排文字占位符 2"/>
          <p:cNvSpPr>
            <a:spLocks noGrp="1"/>
          </p:cNvSpPr>
          <p:nvPr>
            <p:ph type="body" orient="vert" idx="1"/>
          </p:nvPr>
        </p:nvSpPr>
        <p:spPr>
          <a:xfrm>
            <a:off x="838199" y="365190"/>
            <a:ext cx="9446443" cy="5812855"/>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640"/>
            <a:ext cx="10515600" cy="555994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15332486-88F3-4A48-9EC2-66646CFA1BC0}" type="slidenum">
              <a:rPr lang="zh-CN" altLang="en-US"/>
            </a:fld>
            <a:endParaRPr lang="en-US" altLang="zh-CN"/>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endParaRPr lang="zh-CN" altLang="en-US" dirty="0"/>
          </a:p>
        </p:txBody>
      </p:sp>
      <p:sp>
        <p:nvSpPr>
          <p:cNvPr id="3" name="内容占位符 2"/>
          <p:cNvSpPr>
            <a:spLocks noGrp="1"/>
          </p:cNvSpPr>
          <p:nvPr>
            <p:ph idx="1"/>
          </p:nvPr>
        </p:nvSpPr>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73571F94-E5E5-4A54-8A06-F305846661DE}" type="slidenum">
              <a:rPr lang="zh-CN" altLang="en-US"/>
            </a:fld>
            <a:endParaRPr lang="en-US" altLang="zh-CN"/>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A5C251E5-7CCA-4DA3-AA80-A42DA27621BE}" type="slidenum">
              <a:rPr lang="zh-CN" altLang="en-US"/>
            </a:fld>
            <a:endParaRPr lang="en-US" altLang="zh-CN"/>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09600" y="1052513"/>
            <a:ext cx="5376333" cy="50403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89133" y="1052513"/>
            <a:ext cx="5378451" cy="50403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F4039E46-F4C7-49A4-9367-76E34A81F6C1}" type="slidenum">
              <a:rPr lang="zh-CN" altLang="en-US"/>
            </a:fld>
            <a:endParaRPr lang="en-US" altLang="zh-CN"/>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7B85E15E-130D-48C6-81EB-CEA992FB9F7C}" type="slidenum">
              <a:rPr lang="zh-CN" altLang="en-US"/>
            </a:fld>
            <a:endParaRPr lang="en-US" altLang="zh-CN"/>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DBD5A7A5-A845-4344-86D1-29C7FA977B68}" type="slidenum">
              <a:rPr lang="zh-CN" altLang="en-US"/>
            </a:fld>
            <a:endParaRPr lang="en-US" altLang="zh-CN"/>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7D1B44A1-4939-4887-84BB-7FB130EEC19B}" type="slidenum">
              <a:rPr lang="zh-CN" altLang="en-US"/>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29373BB8-A121-4608-AD20-8BEECCC372C4}" type="slidenum">
              <a:rPr lang="zh-CN" altLang="en-US"/>
            </a:fld>
            <a:endParaRPr lang="en-US" altLang="zh-CN"/>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AFB61761-3FF1-4F59-B9D7-6E756298F231}" type="slidenum">
              <a:rPr lang="zh-CN" altLang="en-US"/>
            </a:fld>
            <a:endParaRPr lang="en-US" altLang="zh-CN"/>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196BC17B-A293-4B9D-B715-8101B30D6396}" type="slidenum">
              <a:rPr lang="zh-CN" altLang="en-US"/>
            </a:fld>
            <a:endParaRPr lang="en-US" altLang="zh-CN"/>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14313"/>
            <a:ext cx="2743200" cy="58785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14313"/>
            <a:ext cx="8026400" cy="58785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E860031F-1906-46A1-B9A0-5E9CA84BEE18}" type="slidenum">
              <a:rPr lang="zh-CN" altLang="en-US"/>
            </a:fld>
            <a:endParaRPr lang="en-US" altLang="zh-CN"/>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09600" y="214313"/>
            <a:ext cx="10972800" cy="5878512"/>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3"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3A14CFCF-D29E-4EF7-BE8F-F195BB74B9B0}" type="slidenum">
              <a:rPr lang="zh-CN" altLang="en-US"/>
            </a:fld>
            <a:endParaRPr lang="en-US" altLang="zh-CN"/>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showMasterPhAnim="0" showMasterSp="0" userDrawn="1">
  <p:cSld name="自定义版式">
    <p:spTree>
      <p:nvGrpSpPr>
        <p:cNvPr id="1" name=""/>
        <p:cNvGrpSpPr/>
        <p:nvPr/>
      </p:nvGrpSpPr>
      <p:grpSpPr>
        <a:xfrm>
          <a:off x="0" y="0"/>
          <a:ext cx="0" cy="0"/>
          <a:chOff x="0" y="0"/>
          <a:chExt cx="0" cy="0"/>
        </a:xfrm>
      </p:grpSpPr>
      <p:sp>
        <p:nvSpPr>
          <p:cNvPr id="2" name="灯片编号占位符 3"/>
          <p:cNvSpPr>
            <a:spLocks noGrp="1"/>
          </p:cNvSpPr>
          <p:nvPr>
            <p:ph type="sldNum" sz="quarter" idx="10"/>
          </p:nvPr>
        </p:nvSpPr>
        <p:spPr/>
        <p:txBody>
          <a:bodyPr/>
          <a:lstStyle>
            <a:lvl1pPr>
              <a:defRPr/>
            </a:lvl1pPr>
          </a:lstStyle>
          <a:p>
            <a:pPr>
              <a:defRPr/>
            </a:pPr>
            <a:r>
              <a:rPr lang="en-US" altLang="zh-CN"/>
              <a:t> -</a:t>
            </a:r>
            <a:fld id="{ADB768AF-D19D-4B19-B140-7DF97929A9A1}" type="slidenum">
              <a:rPr lang="en-US" altLang="zh-CN"/>
            </a:fld>
            <a:r>
              <a:rPr lang="en-US" altLang="zh-CN"/>
              <a:t>- </a:t>
            </a:r>
            <a:endParaRPr lang="en-US" altLang="zh-CN"/>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showMasterPhAnim="0">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endParaRPr lang="zh-CN" altLang="en-US" dirty="0"/>
          </a:p>
        </p:txBody>
      </p:sp>
      <p:sp>
        <p:nvSpPr>
          <p:cNvPr id="3" name="内容占位符 2"/>
          <p:cNvSpPr>
            <a:spLocks noGrp="1"/>
          </p:cNvSpPr>
          <p:nvPr>
            <p:ph idx="1"/>
          </p:nvPr>
        </p:nvSpPr>
        <p:spPr>
          <a:xfrm>
            <a:off x="527381" y="980728"/>
            <a:ext cx="10957984"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灯片编号占位符 3"/>
          <p:cNvSpPr>
            <a:spLocks noGrp="1"/>
          </p:cNvSpPr>
          <p:nvPr>
            <p:ph type="sldNum" sz="quarter" idx="10"/>
          </p:nvPr>
        </p:nvSpPr>
        <p:spPr/>
        <p:txBody>
          <a:bodyPr/>
          <a:lstStyle>
            <a:lvl1pPr>
              <a:defRPr/>
            </a:lvl1pPr>
          </a:lstStyle>
          <a:p>
            <a:pPr>
              <a:defRPr/>
            </a:pPr>
            <a:r>
              <a:rPr lang="en-US" altLang="zh-CN"/>
              <a:t> -</a:t>
            </a:r>
            <a:fld id="{7DB7D154-6577-432F-8144-43C687260925}" type="slidenum">
              <a:rPr lang="en-US" altLang="zh-CN"/>
            </a:fld>
            <a:r>
              <a:rPr lang="en-US" altLang="zh-CN"/>
              <a:t>- </a:t>
            </a:r>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a:t>
            </a:r>
            <a:r>
              <a:rPr lang="zh-CN" altLang="en-US" dirty="0"/>
              <a:t>此处编辑母版标题样式</a:t>
            </a:r>
            <a:endParaRPr lang="zh-CN" altLang="en-US" dirty="0"/>
          </a:p>
        </p:txBody>
      </p:sp>
      <p:sp>
        <p:nvSpPr>
          <p:cNvPr id="7" name="内容占位符 2"/>
          <p:cNvSpPr>
            <a:spLocks noGrp="1"/>
          </p:cNvSpPr>
          <p:nvPr>
            <p:ph idx="1"/>
          </p:nvPr>
        </p:nvSpPr>
        <p:spPr>
          <a:xfrm>
            <a:off x="52738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8" name="内容占位符 2"/>
          <p:cNvSpPr>
            <a:spLocks noGrp="1"/>
          </p:cNvSpPr>
          <p:nvPr>
            <p:ph idx="11"/>
          </p:nvPr>
        </p:nvSpPr>
        <p:spPr>
          <a:xfrm>
            <a:off x="628802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灯片编号占位符 3"/>
          <p:cNvSpPr>
            <a:spLocks noGrp="1"/>
          </p:cNvSpPr>
          <p:nvPr>
            <p:ph type="sldNum" sz="quarter" idx="12"/>
          </p:nvPr>
        </p:nvSpPr>
        <p:spPr/>
        <p:txBody>
          <a:bodyPr/>
          <a:lstStyle>
            <a:lvl1pPr>
              <a:defRPr/>
            </a:lvl1pPr>
          </a:lstStyle>
          <a:p>
            <a:pPr>
              <a:defRPr/>
            </a:pPr>
            <a:r>
              <a:rPr lang="en-US" altLang="zh-CN"/>
              <a:t> -</a:t>
            </a:r>
            <a:fld id="{5F521C08-B429-4574-BE91-8CD5A8D82BBE}" type="slidenum">
              <a:rPr lang="en-US" altLang="zh-CN"/>
            </a:fld>
            <a:r>
              <a:rPr lang="en-US" altLang="zh-CN"/>
              <a:t>- </a:t>
            </a:r>
            <a:endParaRPr lang="en-US" altLang="zh-CN"/>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showMasterPhAnim="0" showMasterSp="0">
  <p:cSld name="仅标题">
    <p:spTree>
      <p:nvGrpSpPr>
        <p:cNvPr id="1" name=""/>
        <p:cNvGrpSpPr/>
        <p:nvPr/>
      </p:nvGrpSpPr>
      <p:grpSpPr>
        <a:xfrm>
          <a:off x="0" y="0"/>
          <a:ext cx="0" cy="0"/>
          <a:chOff x="0" y="0"/>
          <a:chExt cx="0" cy="0"/>
        </a:xfrm>
      </p:grpSpPr>
      <p:grpSp>
        <p:nvGrpSpPr>
          <p:cNvPr id="3" name="组合 1"/>
          <p:cNvGrpSpPr/>
          <p:nvPr userDrawn="1"/>
        </p:nvGrpSpPr>
        <p:grpSpPr bwMode="auto">
          <a:xfrm>
            <a:off x="0" y="1"/>
            <a:ext cx="12192000" cy="836613"/>
            <a:chOff x="0" y="0"/>
            <a:chExt cx="9144000" cy="836613"/>
          </a:xfrm>
        </p:grpSpPr>
        <p:pic>
          <p:nvPicPr>
            <p:cNvPr id="4"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5"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6"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7" name="矩形 15"/>
          <p:cNvSpPr>
            <a:spLocks noGrp="1" noChangeArrowheads="1"/>
          </p:cNvSpPr>
          <p:nvPr>
            <p:ph type="sldNum" sz="quarter" idx="10"/>
          </p:nvPr>
        </p:nvSpPr>
        <p:spPr>
          <a:xfrm>
            <a:off x="624417" y="6524625"/>
            <a:ext cx="1919816" cy="196850"/>
          </a:xfrm>
        </p:spPr>
        <p:txBody>
          <a:bodyPr/>
          <a:lstStyle>
            <a:lvl1pPr>
              <a:defRPr sz="1800">
                <a:solidFill>
                  <a:schemeClr val="tx1"/>
                </a:solidFill>
              </a:defRPr>
            </a:lvl1pPr>
          </a:lstStyle>
          <a:p>
            <a:pPr>
              <a:defRPr/>
            </a:pPr>
            <a:r>
              <a:rPr lang="de-DE" altLang="zh-CN"/>
              <a:t>Page </a:t>
            </a:r>
            <a:r>
              <a:rPr lang="de-DE" altLang="zh-CN">
                <a:sym typeface="MS UI Gothic" panose="020B0600070205080204" pitchFamily="34" charset="-128"/>
              </a:rPr>
              <a:t></a:t>
            </a:r>
            <a:r>
              <a:rPr lang="de-DE" altLang="zh-CN"/>
              <a:t> </a:t>
            </a:r>
            <a:fld id="{573C808F-8CB0-43E5-AB97-CCAD81A48CB3}" type="slidenum">
              <a:rPr lang="zh-CN" altLang="en-US"/>
            </a:fld>
            <a:endParaRPr lang="en-US" altLang="zh-CN"/>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showMasterPhAnim="0" showMasterSp="0">
  <p:cSld name="空白">
    <p:spTree>
      <p:nvGrpSpPr>
        <p:cNvPr id="1" name=""/>
        <p:cNvGrpSpPr/>
        <p:nvPr/>
      </p:nvGrpSpPr>
      <p:grpSpPr>
        <a:xfrm>
          <a:off x="0" y="0"/>
          <a:ext cx="0" cy="0"/>
          <a:chOff x="0" y="0"/>
          <a:chExt cx="0" cy="0"/>
        </a:xfrm>
      </p:grpSpPr>
      <p:grpSp>
        <p:nvGrpSpPr>
          <p:cNvPr id="2" name="组合 1"/>
          <p:cNvGrpSpPr/>
          <p:nvPr userDrawn="1"/>
        </p:nvGrpSpPr>
        <p:grpSpPr bwMode="auto">
          <a:xfrm>
            <a:off x="0" y="1"/>
            <a:ext cx="12192000" cy="836613"/>
            <a:chOff x="0" y="0"/>
            <a:chExt cx="9144000" cy="836613"/>
          </a:xfrm>
        </p:grpSpPr>
        <p:pic>
          <p:nvPicPr>
            <p:cNvPr id="3"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4"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5"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6" name="矩形 15"/>
          <p:cNvSpPr>
            <a:spLocks noGrp="1" noChangeArrowheads="1"/>
          </p:cNvSpPr>
          <p:nvPr>
            <p:ph type="sldNum" sz="quarter" idx="10"/>
          </p:nvPr>
        </p:nvSpPr>
        <p:spPr>
          <a:xfrm>
            <a:off x="624417" y="6524625"/>
            <a:ext cx="1919816" cy="196850"/>
          </a:xfrm>
        </p:spPr>
        <p:txBody>
          <a:bodyPr/>
          <a:lstStyle>
            <a:lvl1pPr>
              <a:defRPr sz="1800" dirty="0">
                <a:solidFill>
                  <a:schemeClr val="tx1"/>
                </a:solidFill>
              </a:defRPr>
            </a:lvl1pPr>
          </a:lstStyle>
          <a:p>
            <a:pPr>
              <a:defRPr/>
            </a:pPr>
            <a:r>
              <a:rPr lang="de-DE" altLang="zh-CN"/>
              <a:t>Page </a:t>
            </a:r>
            <a:r>
              <a:rPr lang="de-DE" altLang="zh-CN">
                <a:sym typeface="MS UI Gothic" panose="020B0600070205080204" pitchFamily="34" charset="-128"/>
              </a:rPr>
              <a:t></a:t>
            </a:r>
            <a:r>
              <a:rPr lang="de-DE" altLang="zh-CN"/>
              <a:t> </a:t>
            </a:r>
            <a:fld id="{B7857FD0-78B7-4748-B262-90984D9C86CB}" type="slidenum">
              <a:rPr lang="zh-CN" altLang="en-US"/>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Only" preserve="1" showMasterPhAnim="0" showMasterSp="0">
  <p:cSld name="内容">
    <p:spTree>
      <p:nvGrpSpPr>
        <p:cNvPr id="1" name=""/>
        <p:cNvGrpSpPr/>
        <p:nvPr/>
      </p:nvGrpSpPr>
      <p:grpSpPr>
        <a:xfrm>
          <a:off x="0" y="0"/>
          <a:ext cx="0" cy="0"/>
          <a:chOff x="0" y="0"/>
          <a:chExt cx="0" cy="0"/>
        </a:xfrm>
      </p:grpSpPr>
      <p:grpSp>
        <p:nvGrpSpPr>
          <p:cNvPr id="3" name="组合 1"/>
          <p:cNvGrpSpPr/>
          <p:nvPr userDrawn="1"/>
        </p:nvGrpSpPr>
        <p:grpSpPr bwMode="auto">
          <a:xfrm>
            <a:off x="0" y="1"/>
            <a:ext cx="12192000" cy="836613"/>
            <a:chOff x="0" y="0"/>
            <a:chExt cx="9144000" cy="836613"/>
          </a:xfrm>
        </p:grpSpPr>
        <p:pic>
          <p:nvPicPr>
            <p:cNvPr id="4"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5"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6"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内容占位符 1"/>
          <p:cNvSpPr>
            <a:spLocks noGrp="1"/>
          </p:cNvSpPr>
          <p:nvPr>
            <p:ph/>
          </p:nvPr>
        </p:nvSpPr>
        <p:spPr>
          <a:xfrm>
            <a:off x="609600" y="214313"/>
            <a:ext cx="10972800" cy="5878512"/>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矩形 15"/>
          <p:cNvSpPr>
            <a:spLocks noGrp="1" noChangeArrowheads="1"/>
          </p:cNvSpPr>
          <p:nvPr>
            <p:ph type="sldNum" sz="quarter" idx="10"/>
          </p:nvPr>
        </p:nvSpPr>
        <p:spPr>
          <a:xfrm>
            <a:off x="624417" y="6524625"/>
            <a:ext cx="1919816" cy="196850"/>
          </a:xfrm>
        </p:spPr>
        <p:txBody>
          <a:bodyPr/>
          <a:lstStyle>
            <a:lvl1pPr>
              <a:defRPr sz="1800">
                <a:solidFill>
                  <a:schemeClr val="tx1"/>
                </a:solidFill>
              </a:defRPr>
            </a:lvl1pPr>
          </a:lstStyle>
          <a:p>
            <a:pPr>
              <a:defRPr/>
            </a:pPr>
            <a:r>
              <a:rPr lang="de-DE" altLang="zh-CN"/>
              <a:t>Page </a:t>
            </a:r>
            <a:r>
              <a:rPr lang="de-DE" altLang="zh-CN">
                <a:sym typeface="MS UI Gothic" panose="020B0600070205080204" pitchFamily="34" charset="-128"/>
              </a:rPr>
              <a:t></a:t>
            </a:r>
            <a:r>
              <a:rPr lang="de-DE" altLang="zh-CN"/>
              <a:t> </a:t>
            </a:r>
            <a:fld id="{ADB7D70D-7DF3-4918-ACB7-161C21D1246F}" type="slidenum">
              <a:rPr lang="zh-CN" altLang="en-US"/>
            </a:fld>
            <a:endParaRPr lang="en-US" altLang="zh-CN"/>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PhAnim="0" showMasterSp="0" userDrawn="1">
  <p:cSld name="标题，文本与内容">
    <p:spTree>
      <p:nvGrpSpPr>
        <p:cNvPr id="1" name=""/>
        <p:cNvGrpSpPr/>
        <p:nvPr/>
      </p:nvGrpSpPr>
      <p:grpSpPr>
        <a:xfrm>
          <a:off x="0" y="0"/>
          <a:ext cx="0" cy="0"/>
          <a:chOff x="0" y="0"/>
          <a:chExt cx="0" cy="0"/>
        </a:xfrm>
      </p:grpSpPr>
      <p:grpSp>
        <p:nvGrpSpPr>
          <p:cNvPr id="5" name="组合 1"/>
          <p:cNvGrpSpPr/>
          <p:nvPr userDrawn="1"/>
        </p:nvGrpSpPr>
        <p:grpSpPr bwMode="auto">
          <a:xfrm>
            <a:off x="0" y="1"/>
            <a:ext cx="12192000" cy="836613"/>
            <a:chOff x="0" y="0"/>
            <a:chExt cx="9144000" cy="836613"/>
          </a:xfrm>
        </p:grpSpPr>
        <p:pic>
          <p:nvPicPr>
            <p:cNvPr id="6"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8"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4" name="内容占位符 3"/>
          <p:cNvSpPr>
            <a:spLocks noGrp="1"/>
          </p:cNvSpPr>
          <p:nvPr>
            <p:ph sz="half" idx="2"/>
          </p:nvPr>
        </p:nvSpPr>
        <p:spPr>
          <a:xfrm>
            <a:off x="6191251" y="1752600"/>
            <a:ext cx="5232400" cy="42672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9"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
        <p:nvSpPr>
          <p:cNvPr id="10" name="Rectangle 7"/>
          <p:cNvSpPr>
            <a:spLocks noGrp="1" noChangeArrowheads="1"/>
          </p:cNvSpPr>
          <p:nvPr>
            <p:ph type="sldNum" sz="quarter" idx="11"/>
          </p:nvPr>
        </p:nvSpPr>
        <p:spPr>
          <a:xfrm>
            <a:off x="711200" y="6153150"/>
            <a:ext cx="3657600" cy="476250"/>
          </a:xfrm>
        </p:spPr>
        <p:txBody>
          <a:bodyPr/>
          <a:lstStyle>
            <a:lvl1pPr>
              <a:defRPr sz="1800">
                <a:solidFill>
                  <a:schemeClr val="tx1"/>
                </a:solidFill>
              </a:defRPr>
            </a:lvl1pPr>
          </a:lstStyle>
          <a:p>
            <a:pPr>
              <a:defRPr/>
            </a:pPr>
            <a:r>
              <a:rPr lang="zh-CN" altLang="en-US"/>
              <a:t>计算机组成原理  </a:t>
            </a:r>
            <a:r>
              <a:rPr lang="en-US" altLang="zh-CN"/>
              <a:t>Slide</a:t>
            </a:r>
            <a:r>
              <a:rPr lang="en-US" altLang="zh-CN" sz="1200"/>
              <a:t> </a:t>
            </a:r>
            <a:fld id="{FD3FAE62-0744-4188-868F-C5ADF094D286}" type="slidenum">
              <a:rPr lang="en-US" altLang="zh-CN" sz="1200">
                <a:solidFill>
                  <a:schemeClr val="accent2"/>
                </a:solidFill>
              </a:rPr>
            </a:fld>
            <a:r>
              <a:rPr lang="en-US" altLang="zh-CN" sz="1200"/>
              <a:t> </a:t>
            </a:r>
            <a:endParaRPr lang="en-US" altLang="zh-CN" sz="1200"/>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AndClipArt" showMasterPhAnim="0" showMasterSp="0">
  <p:cSld name="标题，文本与剪贴画">
    <p:spTree>
      <p:nvGrpSpPr>
        <p:cNvPr id="1" name=""/>
        <p:cNvGrpSpPr/>
        <p:nvPr/>
      </p:nvGrpSpPr>
      <p:grpSpPr>
        <a:xfrm>
          <a:off x="0" y="0"/>
          <a:ext cx="0" cy="0"/>
          <a:chOff x="0" y="0"/>
          <a:chExt cx="0" cy="0"/>
        </a:xfrm>
      </p:grpSpPr>
      <p:grpSp>
        <p:nvGrpSpPr>
          <p:cNvPr id="5" name="组合 1"/>
          <p:cNvGrpSpPr/>
          <p:nvPr userDrawn="1"/>
        </p:nvGrpSpPr>
        <p:grpSpPr bwMode="auto">
          <a:xfrm>
            <a:off x="0" y="1"/>
            <a:ext cx="12192000" cy="836613"/>
            <a:chOff x="0" y="0"/>
            <a:chExt cx="9144000" cy="836613"/>
          </a:xfrm>
        </p:grpSpPr>
        <p:pic>
          <p:nvPicPr>
            <p:cNvPr id="6"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8"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3" name="文本占位符 2"/>
          <p:cNvSpPr>
            <a:spLocks noGrp="1"/>
          </p:cNvSpPr>
          <p:nvPr>
            <p:ph type="body" sz="half" idx="1"/>
          </p:nvPr>
        </p:nvSpPr>
        <p:spPr>
          <a:xfrm>
            <a:off x="755651" y="1752600"/>
            <a:ext cx="5232400" cy="42672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剪贴画占位符 3"/>
          <p:cNvSpPr>
            <a:spLocks noGrp="1"/>
          </p:cNvSpPr>
          <p:nvPr>
            <p:ph type="clipArt" sz="half" idx="2"/>
          </p:nvPr>
        </p:nvSpPr>
        <p:spPr>
          <a:xfrm>
            <a:off x="6191251" y="1752600"/>
            <a:ext cx="5232400" cy="4267200"/>
          </a:xfrm>
        </p:spPr>
        <p:txBody>
          <a:bodyPr/>
          <a:lstStyle/>
          <a:p>
            <a:pPr lvl="0"/>
            <a:endParaRPr lang="zh-CN" altLang="en-US" noProof="0"/>
          </a:p>
        </p:txBody>
      </p:sp>
      <p:sp>
        <p:nvSpPr>
          <p:cNvPr id="9"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xOverObj" showMasterPhAnim="0" showMasterSp="0">
  <p:cSld name="标题和文本在内容之上">
    <p:spTree>
      <p:nvGrpSpPr>
        <p:cNvPr id="1" name=""/>
        <p:cNvGrpSpPr/>
        <p:nvPr/>
      </p:nvGrpSpPr>
      <p:grpSpPr>
        <a:xfrm>
          <a:off x="0" y="0"/>
          <a:ext cx="0" cy="0"/>
          <a:chOff x="0" y="0"/>
          <a:chExt cx="0" cy="0"/>
        </a:xfrm>
      </p:grpSpPr>
      <p:grpSp>
        <p:nvGrpSpPr>
          <p:cNvPr id="5" name="组合 1"/>
          <p:cNvGrpSpPr/>
          <p:nvPr userDrawn="1"/>
        </p:nvGrpSpPr>
        <p:grpSpPr bwMode="auto">
          <a:xfrm>
            <a:off x="0" y="1"/>
            <a:ext cx="12192000" cy="836613"/>
            <a:chOff x="0" y="0"/>
            <a:chExt cx="9144000" cy="836613"/>
          </a:xfrm>
        </p:grpSpPr>
        <p:pic>
          <p:nvPicPr>
            <p:cNvPr id="6"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8"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3" name="文本占位符 2"/>
          <p:cNvSpPr>
            <a:spLocks noGrp="1"/>
          </p:cNvSpPr>
          <p:nvPr>
            <p:ph type="body" sz="half" idx="1"/>
          </p:nvPr>
        </p:nvSpPr>
        <p:spPr>
          <a:xfrm>
            <a:off x="755651" y="1752600"/>
            <a:ext cx="10668000" cy="20574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755651" y="3962400"/>
            <a:ext cx="10668000" cy="20574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9"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chart" showMasterPhAnim="0" showMasterSp="0">
  <p:cSld name="标题和图表">
    <p:spTree>
      <p:nvGrpSpPr>
        <p:cNvPr id="1" name=""/>
        <p:cNvGrpSpPr/>
        <p:nvPr/>
      </p:nvGrpSpPr>
      <p:grpSpPr>
        <a:xfrm>
          <a:off x="0" y="0"/>
          <a:ext cx="0" cy="0"/>
          <a:chOff x="0" y="0"/>
          <a:chExt cx="0" cy="0"/>
        </a:xfrm>
      </p:grpSpPr>
      <p:grpSp>
        <p:nvGrpSpPr>
          <p:cNvPr id="4" name="组合 1"/>
          <p:cNvGrpSpPr/>
          <p:nvPr userDrawn="1"/>
        </p:nvGrpSpPr>
        <p:grpSpPr bwMode="auto">
          <a:xfrm>
            <a:off x="0" y="1"/>
            <a:ext cx="12192000" cy="836613"/>
            <a:chOff x="0" y="0"/>
            <a:chExt cx="9144000" cy="836613"/>
          </a:xfrm>
        </p:grpSpPr>
        <p:pic>
          <p:nvPicPr>
            <p:cNvPr id="5"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6"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7"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3" name="图表占位符 2"/>
          <p:cNvSpPr>
            <a:spLocks noGrp="1"/>
          </p:cNvSpPr>
          <p:nvPr>
            <p:ph type="chart" idx="1"/>
          </p:nvPr>
        </p:nvSpPr>
        <p:spPr>
          <a:xfrm>
            <a:off x="755651" y="1752600"/>
            <a:ext cx="10668000" cy="4267200"/>
          </a:xfrm>
        </p:spPr>
        <p:txBody>
          <a:bodyPr/>
          <a:lstStyle/>
          <a:p>
            <a:pPr lvl="0"/>
            <a:endParaRPr lang="zh-CN" altLang="en-US" noProof="0"/>
          </a:p>
        </p:txBody>
      </p:sp>
      <p:sp>
        <p:nvSpPr>
          <p:cNvPr id="8"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3" Type="http://schemas.openxmlformats.org/officeDocument/2006/relationships/theme" Target="../theme/theme2.xml"/><Relationship Id="rId12" Type="http://schemas.openxmlformats.org/officeDocument/2006/relationships/image" Target="../media/image4.png"/><Relationship Id="rId11" Type="http://schemas.openxmlformats.org/officeDocument/2006/relationships/image" Target="../media/image3.png"/><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7" Type="http://schemas.openxmlformats.org/officeDocument/2006/relationships/theme" Target="../theme/theme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slideLayout" Target="../slideLayouts/slideLayout27.xml"/><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38.xml"/><Relationship Id="rId8" Type="http://schemas.openxmlformats.org/officeDocument/2006/relationships/slideLayout" Target="../slideLayouts/slideLayout37.xml"/><Relationship Id="rId7" Type="http://schemas.openxmlformats.org/officeDocument/2006/relationships/slideLayout" Target="../slideLayouts/slideLayout36.xml"/><Relationship Id="rId6" Type="http://schemas.openxmlformats.org/officeDocument/2006/relationships/slideLayout" Target="../slideLayouts/slideLayout35.xml"/><Relationship Id="rId5" Type="http://schemas.openxmlformats.org/officeDocument/2006/relationships/slideLayout" Target="../slideLayouts/slideLayout34.xml"/><Relationship Id="rId4" Type="http://schemas.openxmlformats.org/officeDocument/2006/relationships/slideLayout" Target="../slideLayouts/slideLayout33.xml"/><Relationship Id="rId3" Type="http://schemas.openxmlformats.org/officeDocument/2006/relationships/slideLayout" Target="../slideLayouts/slideLayout32.xml"/><Relationship Id="rId2" Type="http://schemas.openxmlformats.org/officeDocument/2006/relationships/slideLayout" Target="../slideLayouts/slideLayout31.xml"/><Relationship Id="rId17" Type="http://schemas.openxmlformats.org/officeDocument/2006/relationships/theme" Target="../theme/theme5.xml"/><Relationship Id="rId16" Type="http://schemas.openxmlformats.org/officeDocument/2006/relationships/tags" Target="../tags/tag3.xml"/><Relationship Id="rId15" Type="http://schemas.openxmlformats.org/officeDocument/2006/relationships/tags" Target="../tags/tag2.xml"/><Relationship Id="rId14" Type="http://schemas.openxmlformats.org/officeDocument/2006/relationships/tags" Target="../tags/tag1.xml"/><Relationship Id="rId13" Type="http://schemas.openxmlformats.org/officeDocument/2006/relationships/slideLayout" Target="../slideLayouts/slideLayout42.xml"/><Relationship Id="rId12" Type="http://schemas.openxmlformats.org/officeDocument/2006/relationships/slideLayout" Target="../slideLayouts/slideLayout41.xml"/><Relationship Id="rId11" Type="http://schemas.openxmlformats.org/officeDocument/2006/relationships/slideLayout" Target="../slideLayouts/slideLayout40.xml"/><Relationship Id="rId10" Type="http://schemas.openxmlformats.org/officeDocument/2006/relationships/slideLayout" Target="../slideLayouts/slideLayout39.xml"/><Relationship Id="rId1" Type="http://schemas.openxmlformats.org/officeDocument/2006/relationships/slideLayout" Target="../slideLayouts/slideLayout30.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51.xml"/><Relationship Id="rId8" Type="http://schemas.openxmlformats.org/officeDocument/2006/relationships/slideLayout" Target="../slideLayouts/slideLayout50.xml"/><Relationship Id="rId7" Type="http://schemas.openxmlformats.org/officeDocument/2006/relationships/slideLayout" Target="../slideLayouts/slideLayout49.xml"/><Relationship Id="rId6" Type="http://schemas.openxmlformats.org/officeDocument/2006/relationships/slideLayout" Target="../slideLayouts/slideLayout48.xml"/><Relationship Id="rId5" Type="http://schemas.openxmlformats.org/officeDocument/2006/relationships/slideLayout" Target="../slideLayouts/slideLayout47.xml"/><Relationship Id="rId4" Type="http://schemas.openxmlformats.org/officeDocument/2006/relationships/slideLayout" Target="../slideLayouts/slideLayout46.xml"/><Relationship Id="rId3" Type="http://schemas.openxmlformats.org/officeDocument/2006/relationships/slideLayout" Target="../slideLayouts/slideLayout45.xml"/><Relationship Id="rId2" Type="http://schemas.openxmlformats.org/officeDocument/2006/relationships/slideLayout" Target="../slideLayouts/slideLayout44.xml"/><Relationship Id="rId14" Type="http://schemas.openxmlformats.org/officeDocument/2006/relationships/theme" Target="../theme/theme6.xml"/><Relationship Id="rId13" Type="http://schemas.openxmlformats.org/officeDocument/2006/relationships/image" Target="../media/image3.png"/><Relationship Id="rId12" Type="http://schemas.openxmlformats.org/officeDocument/2006/relationships/slideLayout" Target="../slideLayouts/slideLayout54.xml"/><Relationship Id="rId11" Type="http://schemas.openxmlformats.org/officeDocument/2006/relationships/slideLayout" Target="../slideLayouts/slideLayout53.xml"/><Relationship Id="rId10" Type="http://schemas.openxmlformats.org/officeDocument/2006/relationships/slideLayout" Target="../slideLayouts/slideLayout52.xml"/><Relationship Id="rId1" Type="http://schemas.openxmlformats.org/officeDocument/2006/relationships/slideLayout" Target="../slideLayouts/slideLayout43.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63.xml"/><Relationship Id="rId8" Type="http://schemas.openxmlformats.org/officeDocument/2006/relationships/slideLayout" Target="../slideLayouts/slideLayout62.xml"/><Relationship Id="rId7" Type="http://schemas.openxmlformats.org/officeDocument/2006/relationships/slideLayout" Target="../slideLayouts/slideLayout61.xml"/><Relationship Id="rId6" Type="http://schemas.openxmlformats.org/officeDocument/2006/relationships/slideLayout" Target="../slideLayouts/slideLayout60.xml"/><Relationship Id="rId5" Type="http://schemas.openxmlformats.org/officeDocument/2006/relationships/slideLayout" Target="../slideLayouts/slideLayout59.xml"/><Relationship Id="rId4" Type="http://schemas.openxmlformats.org/officeDocument/2006/relationships/slideLayout" Target="../slideLayouts/slideLayout58.xml"/><Relationship Id="rId3" Type="http://schemas.openxmlformats.org/officeDocument/2006/relationships/slideLayout" Target="../slideLayouts/slideLayout57.xml"/><Relationship Id="rId2" Type="http://schemas.openxmlformats.org/officeDocument/2006/relationships/slideLayout" Target="../slideLayouts/slideLayout56.xml"/><Relationship Id="rId13" Type="http://schemas.openxmlformats.org/officeDocument/2006/relationships/theme" Target="../theme/theme7.xml"/><Relationship Id="rId12" Type="http://schemas.openxmlformats.org/officeDocument/2006/relationships/image" Target="../media/image4.png"/><Relationship Id="rId11" Type="http://schemas.openxmlformats.org/officeDocument/2006/relationships/image" Target="../media/image3.png"/><Relationship Id="rId10" Type="http://schemas.openxmlformats.org/officeDocument/2006/relationships/slideLayout" Target="../slideLayouts/slideLayout64.xml"/><Relationship Id="rId1"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panose="020B0503020204020204" pitchFamily="34" charset="-122"/>
                <a:ea typeface="微软雅黑" panose="020B0503020204020204" pitchFamily="34" charset="-122"/>
              </a:defRPr>
            </a:lvl1pPr>
          </a:lstStyle>
          <a:p>
            <a:fld id="{32B2F23B-AF66-41A9-897D-44609AD9DFB7}"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panose="020B0503020204020204" pitchFamily="34" charset="-122"/>
                <a:ea typeface="微软雅黑" panose="020B0503020204020204" pitchFamily="34" charset="-122"/>
              </a:defRPr>
            </a:lvl1pPr>
          </a:lstStyle>
          <a:p>
            <a:fld id="{A2F030DD-4EA3-4D16-8C1C-D1952208EE9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13314" name="组合 1"/>
          <p:cNvGrpSpPr/>
          <p:nvPr userDrawn="1"/>
        </p:nvGrpSpPr>
        <p:grpSpPr bwMode="auto">
          <a:xfrm>
            <a:off x="0" y="1"/>
            <a:ext cx="12192000" cy="836613"/>
            <a:chOff x="0" y="0"/>
            <a:chExt cx="9144000" cy="836613"/>
          </a:xfrm>
        </p:grpSpPr>
        <p:pic>
          <p:nvPicPr>
            <p:cNvPr id="2050" name="Picture 2"/>
            <p:cNvPicPr>
              <a:picLocks noChangeAspect="1" noChangeArrowheads="1"/>
            </p:cNvPicPr>
            <p:nvPr userDrawn="1"/>
          </p:nvPicPr>
          <p:blipFill>
            <a:blip r:embed="rId11"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13320" name="Picture 8"/>
            <p:cNvPicPr>
              <a:picLocks noChangeAspect="1" noChangeArrowheads="1"/>
            </p:cNvPicPr>
            <p:nvPr userDrawn="1"/>
          </p:nvPicPr>
          <p:blipFill>
            <a:blip r:embed="rId12"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13315" name="标题占位符 1"/>
          <p:cNvSpPr>
            <a:spLocks noGrp="1"/>
          </p:cNvSpPr>
          <p:nvPr>
            <p:ph type="title"/>
          </p:nvPr>
        </p:nvSpPr>
        <p:spPr bwMode="auto">
          <a:xfrm>
            <a:off x="609600" y="214313"/>
            <a:ext cx="10972800" cy="582612"/>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3316" name="文本占位符 2"/>
          <p:cNvSpPr>
            <a:spLocks noGrp="1"/>
          </p:cNvSpPr>
          <p:nvPr>
            <p:ph type="body" idx="1"/>
          </p:nvPr>
        </p:nvSpPr>
        <p:spPr bwMode="auto">
          <a:xfrm>
            <a:off x="609600" y="1052513"/>
            <a:ext cx="10957984" cy="50403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2053"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8" name="灯片编号占位符 3"/>
          <p:cNvSpPr>
            <a:spLocks noGrp="1"/>
          </p:cNvSpPr>
          <p:nvPr>
            <p:ph type="sldNum" sz="quarter" idx="4"/>
          </p:nvPr>
        </p:nvSpPr>
        <p:spPr>
          <a:xfrm>
            <a:off x="10223500" y="6237288"/>
            <a:ext cx="1354667" cy="476250"/>
          </a:xfrm>
          <a:prstGeom prst="rect">
            <a:avLst/>
          </a:prstGeom>
        </p:spPr>
        <p:txBody>
          <a:bodyPr/>
          <a:lstStyle>
            <a:lvl1pPr algn="r">
              <a:defRPr sz="1400" dirty="0">
                <a:solidFill>
                  <a:srgbClr val="0D7157"/>
                </a:solidFill>
                <a:latin typeface="Arial" panose="020B0604020202020204" pitchFamily="34" charset="0"/>
              </a:defRPr>
            </a:lvl1pPr>
          </a:lstStyle>
          <a:p>
            <a:pPr>
              <a:defRPr/>
            </a:pPr>
            <a:r>
              <a:rPr lang="en-US" altLang="zh-CN"/>
              <a:t> -</a:t>
            </a:r>
            <a:fld id="{CAE7922D-FD5F-4BE1-993F-FD194E04727B}" type="slidenum">
              <a:rPr lang="en-US" altLang="zh-CN"/>
            </a:fld>
            <a:r>
              <a:rPr lang="en-US" altLang="zh-CN"/>
              <a:t>- </a:t>
            </a:r>
            <a:endParaRPr lang="en-US" altLang="zh-CN"/>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316">
                                            <p:txEl>
                                              <p:pRg st="0" end="0"/>
                                            </p:txEl>
                                          </p:spTgt>
                                        </p:tgtEl>
                                        <p:attrNameLst>
                                          <p:attrName>style.visibility</p:attrName>
                                        </p:attrNameLst>
                                      </p:cBhvr>
                                      <p:to>
                                        <p:strVal val="visible"/>
                                      </p:to>
                                    </p:set>
                                    <p:anim calcmode="lin" valueType="num">
                                      <p:cBhvr additive="base">
                                        <p:cTn id="7" dur="500" fill="hold"/>
                                        <p:tgtEl>
                                          <p:spTgt spid="1331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31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316">
                                            <p:txEl>
                                              <p:pRg st="1" end="1"/>
                                            </p:txEl>
                                          </p:spTgt>
                                        </p:tgtEl>
                                        <p:attrNameLst>
                                          <p:attrName>style.visibility</p:attrName>
                                        </p:attrNameLst>
                                      </p:cBhvr>
                                      <p:to>
                                        <p:strVal val="visible"/>
                                      </p:to>
                                    </p:set>
                                    <p:anim calcmode="lin" valueType="num">
                                      <p:cBhvr additive="base">
                                        <p:cTn id="13" dur="500" fill="hold"/>
                                        <p:tgtEl>
                                          <p:spTgt spid="1331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31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316">
                                            <p:txEl>
                                              <p:pRg st="2" end="2"/>
                                            </p:txEl>
                                          </p:spTgt>
                                        </p:tgtEl>
                                        <p:attrNameLst>
                                          <p:attrName>style.visibility</p:attrName>
                                        </p:attrNameLst>
                                      </p:cBhvr>
                                      <p:to>
                                        <p:strVal val="visible"/>
                                      </p:to>
                                    </p:set>
                                    <p:anim calcmode="lin" valueType="num">
                                      <p:cBhvr additive="base">
                                        <p:cTn id="19" dur="500" fill="hold"/>
                                        <p:tgtEl>
                                          <p:spTgt spid="1331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331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316">
                                            <p:txEl>
                                              <p:pRg st="3" end="3"/>
                                            </p:txEl>
                                          </p:spTgt>
                                        </p:tgtEl>
                                        <p:attrNameLst>
                                          <p:attrName>style.visibility</p:attrName>
                                        </p:attrNameLst>
                                      </p:cBhvr>
                                      <p:to>
                                        <p:strVal val="visible"/>
                                      </p:to>
                                    </p:set>
                                    <p:anim calcmode="lin" valueType="num">
                                      <p:cBhvr additive="base">
                                        <p:cTn id="25" dur="500" fill="hold"/>
                                        <p:tgtEl>
                                          <p:spTgt spid="13316">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331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3316">
                                            <p:txEl>
                                              <p:pRg st="4" end="4"/>
                                            </p:txEl>
                                          </p:spTgt>
                                        </p:tgtEl>
                                        <p:attrNameLst>
                                          <p:attrName>style.visibility</p:attrName>
                                        </p:attrNameLst>
                                      </p:cBhvr>
                                      <p:to>
                                        <p:strVal val="visible"/>
                                      </p:to>
                                    </p:set>
                                    <p:anim calcmode="lin" valueType="num">
                                      <p:cBhvr additive="base">
                                        <p:cTn id="31" dur="500" fill="hold"/>
                                        <p:tgtEl>
                                          <p:spTgt spid="13316">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3316">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6" grpId="0" build="p">
        <p:tmplLst>
          <p:tmpl lvl="1">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Lst>
      </p:bldP>
    </p:bldLst>
  </p:timing>
  <p:hf hdr="0" ftr="0" dt="0"/>
  <p:txStyles>
    <p:titleStyle>
      <a:lvl1pPr algn="l" rtl="0" eaLnBrk="0" fontAlgn="base" hangingPunct="0">
        <a:spcBef>
          <a:spcPct val="0"/>
        </a:spcBef>
        <a:spcAft>
          <a:spcPct val="0"/>
        </a:spcAft>
        <a:defRPr sz="2800" b="1">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2pPr>
      <a:lvl3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3pPr>
      <a:lvl4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4pPr>
      <a:lvl5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5pPr>
      <a:lvl6pPr marL="4572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6pPr>
      <a:lvl7pPr marL="9144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7pPr>
      <a:lvl8pPr marL="13716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8pPr>
      <a:lvl9pPr marL="18288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lang="zh-CN" altLang="en-US" sz="2400" dirty="0">
          <a:solidFill>
            <a:schemeClr val="tx1"/>
          </a:solidFill>
          <a:latin typeface="+mn-ea"/>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lang="zh-CN" altLang="en-US" sz="2000" dirty="0">
          <a:solidFill>
            <a:srgbClr val="C00000"/>
          </a:solidFill>
          <a:latin typeface="+mn-ea"/>
          <a:ea typeface="+mn-ea"/>
        </a:defRPr>
      </a:lvl2pPr>
      <a:lvl3pPr marL="1143000" indent="-228600" algn="l" rtl="0" eaLnBrk="0" fontAlgn="base" hangingPunct="0">
        <a:spcBef>
          <a:spcPct val="20000"/>
        </a:spcBef>
        <a:spcAft>
          <a:spcPct val="0"/>
        </a:spcAft>
        <a:buFont typeface="Arial" panose="020B0604020202020204" pitchFamily="34" charset="0"/>
        <a:buChar char="•"/>
        <a:defRPr lang="zh-CN" altLang="en-US" sz="2000" dirty="0">
          <a:solidFill>
            <a:schemeClr val="tx1"/>
          </a:solidFill>
          <a:latin typeface="+mn-ea"/>
          <a:ea typeface="+mn-ea"/>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5pPr>
      <a:lvl6pPr marL="25146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6pPr>
      <a:lvl7pPr marL="29718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7pPr>
      <a:lvl8pPr marL="34290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8pPr>
      <a:lvl9pPr marL="38862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userDrawn="1"/>
        </p:nvGrpSpPr>
        <p:grpSpPr>
          <a:xfrm>
            <a:off x="0" y="1"/>
            <a:ext cx="12192000" cy="836613"/>
            <a:chOff x="0" y="0"/>
            <a:chExt cx="9144000" cy="836613"/>
          </a:xfrm>
        </p:grpSpPr>
        <p:pic>
          <p:nvPicPr>
            <p:cNvPr id="2050" name="Picture 2"/>
            <p:cNvPicPr>
              <a:picLocks noChangeAspect="1" noChangeArrowheads="1"/>
            </p:cNvPicPr>
            <p:nvPr userDrawn="1"/>
          </p:nvPicPr>
          <p:blipFill>
            <a:blip r:embed="rId5"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6"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051" name="标题占位符 1"/>
          <p:cNvSpPr>
            <a:spLocks noGrp="1"/>
          </p:cNvSpPr>
          <p:nvPr>
            <p:ph type="title"/>
          </p:nvPr>
        </p:nvSpPr>
        <p:spPr bwMode="auto">
          <a:xfrm>
            <a:off x="609600" y="214313"/>
            <a:ext cx="10972800" cy="582612"/>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endParaRPr lang="zh-CN" altLang="en-US" dirty="0"/>
          </a:p>
        </p:txBody>
      </p:sp>
      <p:sp>
        <p:nvSpPr>
          <p:cNvPr id="2052" name="文本占位符 2"/>
          <p:cNvSpPr>
            <a:spLocks noGrp="1"/>
          </p:cNvSpPr>
          <p:nvPr>
            <p:ph type="body" idx="1"/>
          </p:nvPr>
        </p:nvSpPr>
        <p:spPr bwMode="auto">
          <a:xfrm>
            <a:off x="609600" y="1052513"/>
            <a:ext cx="10957984" cy="5040312"/>
          </a:xfrm>
          <a:prstGeom prst="rect">
            <a:avLst/>
          </a:prstGeom>
          <a:noFill/>
          <a:ln w="9525">
            <a:noFill/>
            <a:miter lim="800000"/>
          </a:ln>
        </p:spPr>
        <p:txBody>
          <a:bodyPr vert="horz" wrap="square" lIns="91440" tIns="45720" rIns="91440" bIns="45720" numCol="1" anchor="t" anchorCtr="0" compatLnSpc="1"/>
          <a:lstStyle/>
          <a:p>
            <a:pPr marL="342900" lvl="0" indent="-342900" algn="l" rtl="0" eaLnBrk="0" fontAlgn="base" hangingPunct="0">
              <a:lnSpc>
                <a:spcPct val="120000"/>
              </a:lnSpc>
              <a:spcBef>
                <a:spcPct val="20000"/>
              </a:spcBef>
              <a:spcAft>
                <a:spcPct val="0"/>
              </a:spcAft>
              <a:buClr>
                <a:srgbClr val="FFC000"/>
              </a:buClr>
              <a:buFont typeface="Wingdings" panose="05000000000000000000" pitchFamily="2" charset="2"/>
              <a:buChar char="n"/>
            </a:pPr>
            <a:r>
              <a:rPr lang="zh-CN" altLang="en-US" dirty="0"/>
              <a:t>单击此处编辑母版文本样式</a:t>
            </a:r>
            <a:endParaRPr lang="zh-CN" altLang="en-US" dirty="0"/>
          </a:p>
          <a:p>
            <a:pPr marL="812800" lvl="1" indent="-355600" algn="l" rtl="0" eaLnBrk="0" fontAlgn="base" hangingPunct="0">
              <a:lnSpc>
                <a:spcPct val="120000"/>
              </a:lnSpc>
              <a:spcBef>
                <a:spcPct val="20000"/>
              </a:spcBef>
              <a:spcAft>
                <a:spcPct val="0"/>
              </a:spcAft>
              <a:buClr>
                <a:srgbClr val="FFC000"/>
              </a:buClr>
              <a:buFont typeface="Wingdings" panose="05000000000000000000" pitchFamily="2" charset="2"/>
              <a:buChar char="p"/>
            </a:pPr>
            <a:r>
              <a:rPr lang="zh-CN" altLang="en-US" dirty="0"/>
              <a:t>第二级</a:t>
            </a:r>
            <a:endParaRPr lang="zh-CN" altLang="en-US" dirty="0"/>
          </a:p>
          <a:p>
            <a:pPr marL="1143000" lvl="2" indent="-228600" algn="l" rtl="0" eaLnBrk="0" fontAlgn="base" hangingPunct="0">
              <a:lnSpc>
                <a:spcPct val="120000"/>
              </a:lnSpc>
              <a:spcBef>
                <a:spcPct val="20000"/>
              </a:spcBef>
              <a:spcAft>
                <a:spcPct val="0"/>
              </a:spcAft>
              <a:buClr>
                <a:srgbClr val="FFC000"/>
              </a:buClr>
              <a:buFont typeface="Wingdings" panose="05000000000000000000" pitchFamily="2" charset="2"/>
              <a:buChar char="u"/>
            </a:pPr>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053"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lgn="l"/>
            <a:endParaRPr lang="zh-CN" altLang="en-US" sz="1800" i="0">
              <a:latin typeface="微软雅黑" panose="020B0503020204020204" pitchFamily="34" charset="-122"/>
              <a:ea typeface="微软雅黑" panose="020B0503020204020204" pitchFamily="34" charset="-122"/>
            </a:endParaRPr>
          </a:p>
        </p:txBody>
      </p:sp>
      <p:sp>
        <p:nvSpPr>
          <p:cNvPr id="9" name="灯片编号占位符 3"/>
          <p:cNvSpPr>
            <a:spLocks noGrp="1"/>
          </p:cNvSpPr>
          <p:nvPr>
            <p:ph type="sldNum" sz="quarter" idx="4"/>
          </p:nvPr>
        </p:nvSpPr>
        <p:spPr>
          <a:xfrm>
            <a:off x="10416480" y="6337126"/>
            <a:ext cx="1353344" cy="476250"/>
          </a:xfrm>
          <a:prstGeom prst="rect">
            <a:avLst/>
          </a:prstGeom>
        </p:spPr>
        <p:txBody>
          <a:bodyPr/>
          <a:lstStyle/>
          <a:p>
            <a:pPr>
              <a:defRPr/>
            </a:pPr>
            <a:r>
              <a:rPr lang="en-US" altLang="zh-CN" sz="1400">
                <a:solidFill>
                  <a:srgbClr val="0D7157"/>
                </a:solidFill>
              </a:rPr>
              <a:t> -</a:t>
            </a:r>
            <a:fld id="{01D71506-0713-46DD-9483-17E15EDE737E}" type="slidenum">
              <a:rPr lang="en-US" altLang="zh-CN" sz="1400" smtClean="0">
                <a:solidFill>
                  <a:srgbClr val="0D7157"/>
                </a:solidFill>
              </a:rPr>
            </a:fld>
            <a:r>
              <a:rPr lang="en-US" altLang="zh-CN" sz="1400">
                <a:solidFill>
                  <a:srgbClr val="0D7157"/>
                </a:solidFill>
              </a:rPr>
              <a:t>- </a:t>
            </a:r>
            <a:endParaRPr lang="en-US" altLang="zh-CN" sz="1400" dirty="0">
              <a:solidFill>
                <a:srgbClr val="0D7157"/>
              </a:solidFill>
            </a:endParaRPr>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Lst>
  <p:hf hdr="0" ftr="0" dt="0"/>
  <p:txStyles>
    <p:titleStyle>
      <a:lvl1pPr algn="l" rtl="0" eaLnBrk="0" fontAlgn="base" hangingPunct="0">
        <a:spcBef>
          <a:spcPct val="0"/>
        </a:spcBef>
        <a:spcAft>
          <a:spcPct val="0"/>
        </a:spcAft>
        <a:defRPr sz="2800" b="1" baseline="0">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2pPr>
      <a:lvl3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3pPr>
      <a:lvl4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4pPr>
      <a:lvl5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5pPr>
      <a:lvl6pPr marL="4572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6pPr>
      <a:lvl7pPr marL="9144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7pPr>
      <a:lvl8pPr marL="13716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8pPr>
      <a:lvl9pPr marL="18288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lang="zh-CN" altLang="en-US" sz="2400" dirty="0" smtClean="0">
          <a:solidFill>
            <a:schemeClr val="tx1"/>
          </a:solidFill>
          <a:latin typeface="+mn-ea"/>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lang="zh-CN" altLang="en-US" sz="2000" dirty="0" smtClean="0">
          <a:solidFill>
            <a:srgbClr val="C00000"/>
          </a:solidFill>
          <a:latin typeface="+mn-ea"/>
          <a:ea typeface="+mn-ea"/>
        </a:defRPr>
      </a:lvl2pPr>
      <a:lvl3pPr marL="1143000" indent="-228600" algn="l" rtl="0" eaLnBrk="0" fontAlgn="base" hangingPunct="0">
        <a:spcBef>
          <a:spcPct val="20000"/>
        </a:spcBef>
        <a:spcAft>
          <a:spcPct val="0"/>
        </a:spcAft>
        <a:buFont typeface="Arial" panose="020B0604020202020204" pitchFamily="34" charset="0"/>
        <a:buChar char="•"/>
        <a:defRPr lang="zh-CN" altLang="en-US" sz="2000" dirty="0" smtClean="0">
          <a:solidFill>
            <a:schemeClr val="tx1"/>
          </a:solidFill>
          <a:latin typeface="+mn-ea"/>
          <a:ea typeface="+mn-ea"/>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5pPr>
      <a:lvl6pPr marL="25146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6pPr>
      <a:lvl7pPr marL="29718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7pPr>
      <a:lvl8pPr marL="34290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8pPr>
      <a:lvl9pPr marL="38862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9" r:id="rId1"/>
    <p:sldLayoutId id="2147483680" r:id="rId2"/>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866775" rtl="0" eaLnBrk="1" latinLnBrk="0" hangingPunct="1">
        <a:lnSpc>
          <a:spcPct val="90000"/>
        </a:lnSpc>
        <a:spcBef>
          <a:spcPct val="0"/>
        </a:spcBef>
        <a:buNone/>
        <a:defRPr sz="4170" kern="1200">
          <a:solidFill>
            <a:schemeClr val="tx1"/>
          </a:solidFill>
          <a:latin typeface="+mj-lt"/>
          <a:ea typeface="+mj-ea"/>
          <a:cs typeface="+mj-cs"/>
        </a:defRPr>
      </a:lvl1pPr>
    </p:titleStyle>
    <p:bodyStyle>
      <a:lvl1pPr marL="216535" indent="-216535" algn="l" defTabSz="866775" rtl="0" eaLnBrk="1" latinLnBrk="0" hangingPunct="1">
        <a:lnSpc>
          <a:spcPct val="90000"/>
        </a:lnSpc>
        <a:spcBef>
          <a:spcPts val="950"/>
        </a:spcBef>
        <a:buFont typeface="Arial" panose="020B0604020202020204" pitchFamily="34" charset="0"/>
        <a:buChar char="•"/>
        <a:defRPr sz="2655" kern="1200">
          <a:solidFill>
            <a:schemeClr val="tx1"/>
          </a:solidFill>
          <a:latin typeface="+mn-lt"/>
          <a:ea typeface="+mn-ea"/>
          <a:cs typeface="+mn-cs"/>
        </a:defRPr>
      </a:lvl1pPr>
      <a:lvl2pPr marL="650240" indent="-216535" algn="l" defTabSz="866775" rtl="0" eaLnBrk="1" latinLnBrk="0" hangingPunct="1">
        <a:lnSpc>
          <a:spcPct val="90000"/>
        </a:lnSpc>
        <a:spcBef>
          <a:spcPts val="475"/>
        </a:spcBef>
        <a:buFont typeface="Arial" panose="020B0604020202020204" pitchFamily="34" charset="0"/>
        <a:buChar char="•"/>
        <a:defRPr sz="2275" kern="1200">
          <a:solidFill>
            <a:schemeClr val="tx1"/>
          </a:solidFill>
          <a:latin typeface="+mn-lt"/>
          <a:ea typeface="+mn-ea"/>
          <a:cs typeface="+mn-cs"/>
        </a:defRPr>
      </a:lvl2pPr>
      <a:lvl3pPr marL="1083945" indent="-216535" algn="l" defTabSz="866775" rtl="0" eaLnBrk="1" latinLnBrk="0" hangingPunct="1">
        <a:lnSpc>
          <a:spcPct val="90000"/>
        </a:lnSpc>
        <a:spcBef>
          <a:spcPts val="475"/>
        </a:spcBef>
        <a:buFont typeface="Arial" panose="020B0604020202020204" pitchFamily="34" charset="0"/>
        <a:buChar char="•"/>
        <a:defRPr sz="1895" kern="1200">
          <a:solidFill>
            <a:schemeClr val="tx1"/>
          </a:solidFill>
          <a:latin typeface="+mn-lt"/>
          <a:ea typeface="+mn-ea"/>
          <a:cs typeface="+mn-cs"/>
        </a:defRPr>
      </a:lvl3pPr>
      <a:lvl4pPr marL="151701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4pPr>
      <a:lvl5pPr marL="195072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5pPr>
      <a:lvl6pPr marL="238379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6pPr>
      <a:lvl7pPr marL="281749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7pPr>
      <a:lvl8pPr marL="325120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8pPr>
      <a:lvl9pPr marL="368427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9pPr>
    </p:bodyStyle>
    <p:other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030" algn="l" defTabSz="866775" rtl="0" eaLnBrk="1" latinLnBrk="0" hangingPunct="1">
        <a:defRPr sz="1705" kern="1200">
          <a:solidFill>
            <a:schemeClr val="tx1"/>
          </a:solidFill>
          <a:latin typeface="+mn-lt"/>
          <a:ea typeface="+mn-ea"/>
          <a:cs typeface="+mn-cs"/>
        </a:defRPr>
      </a:lvl8pPr>
      <a:lvl9pPr marL="3467735" algn="l" defTabSz="866775" rtl="0" eaLnBrk="1" latinLnBrk="0" hangingPunct="1">
        <a:defRPr sz="1705"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标题占位符 1"/>
          <p:cNvSpPr>
            <a:spLocks noGrp="1"/>
          </p:cNvSpPr>
          <p:nvPr>
            <p:ph type="title"/>
            <p:custDataLst>
              <p:tags r:id="rId14"/>
            </p:custDataLst>
          </p:nvPr>
        </p:nvSpPr>
        <p:spPr>
          <a:xfrm>
            <a:off x="838200" y="365189"/>
            <a:ext cx="10515600" cy="1325795"/>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8" name="文本占位符 2"/>
          <p:cNvSpPr>
            <a:spLocks noGrp="1"/>
          </p:cNvSpPr>
          <p:nvPr>
            <p:ph type="body" idx="1"/>
            <p:custDataLst>
              <p:tags r:id="rId15"/>
            </p:custDataLst>
          </p:nvPr>
        </p:nvSpPr>
        <p:spPr>
          <a:xfrm>
            <a:off x="838200" y="1825944"/>
            <a:ext cx="10515600" cy="4352099"/>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日期占位符 3"/>
          <p:cNvSpPr>
            <a:spLocks noGrp="1"/>
          </p:cNvSpPr>
          <p:nvPr>
            <p:ph type="dt" sz="half" idx="2"/>
          </p:nvPr>
        </p:nvSpPr>
        <p:spPr>
          <a:xfrm>
            <a:off x="838200" y="6357462"/>
            <a:ext cx="2743200" cy="365189"/>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fld id="{D997B5FA-0921-464F-AAE1-844C04324D75}" type="datetimeFigureOut">
              <a:rPr lang="zh-CN" altLang="en-US" smtClean="0"/>
            </a:fld>
            <a:endParaRPr lang="zh-CN" altLang="en-US" dirty="0"/>
          </a:p>
        </p:txBody>
      </p:sp>
      <p:sp>
        <p:nvSpPr>
          <p:cNvPr id="10" name="页脚占位符 4"/>
          <p:cNvSpPr>
            <a:spLocks noGrp="1"/>
          </p:cNvSpPr>
          <p:nvPr>
            <p:ph type="ftr" sz="quarter" idx="3"/>
          </p:nvPr>
        </p:nvSpPr>
        <p:spPr>
          <a:xfrm>
            <a:off x="4038600" y="6357462"/>
            <a:ext cx="4114800" cy="365189"/>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endParaRPr lang="zh-CN" altLang="en-US"/>
          </a:p>
        </p:txBody>
      </p:sp>
      <p:sp>
        <p:nvSpPr>
          <p:cNvPr id="11" name="灯片编号占位符 5"/>
          <p:cNvSpPr>
            <a:spLocks noGrp="1"/>
          </p:cNvSpPr>
          <p:nvPr>
            <p:ph type="sldNum" sz="quarter" idx="4"/>
          </p:nvPr>
        </p:nvSpPr>
        <p:spPr>
          <a:xfrm>
            <a:off x="8610600" y="6357462"/>
            <a:ext cx="2743200" cy="365189"/>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fld id="{565CE74E-AB26-4998-AD42-012C4C1AD076}" type="slidenum">
              <a:rPr lang="zh-CN" altLang="en-US" smtClean="0"/>
            </a:fld>
            <a:endParaRPr lang="zh-CN" altLang="en-US"/>
          </a:p>
        </p:txBody>
      </p:sp>
      <p:sp>
        <p:nvSpPr>
          <p:cNvPr id="2" name="KSO_TEMPLATE" hidden="1"/>
          <p:cNvSpPr/>
          <p:nvPr userDrawn="1">
            <p:custDataLst>
              <p:tags r:id="rId1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Lst>
  <p:txStyles>
    <p:titleStyle>
      <a:lvl1pPr algn="l" defTabSz="91376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835" algn="l" defTabSz="913765" rtl="0" eaLnBrk="1" latinLnBrk="0" hangingPunct="1">
        <a:defRPr sz="1800" kern="1200">
          <a:solidFill>
            <a:schemeClr val="tx1"/>
          </a:solidFill>
          <a:latin typeface="+mn-lt"/>
          <a:ea typeface="+mn-ea"/>
          <a:cs typeface="+mn-cs"/>
        </a:defRPr>
      </a:lvl7pPr>
      <a:lvl8pPr marL="3201035" algn="l" defTabSz="913765" rtl="0" eaLnBrk="1" latinLnBrk="0" hangingPunct="1">
        <a:defRPr sz="1800" kern="1200">
          <a:solidFill>
            <a:schemeClr val="tx1"/>
          </a:solidFill>
          <a:latin typeface="+mn-lt"/>
          <a:ea typeface="+mn-ea"/>
          <a:cs typeface="+mn-cs"/>
        </a:defRPr>
      </a:lvl8pPr>
      <a:lvl9pPr marL="3658235" algn="l" defTabSz="913765"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1"/>
            <a:ext cx="12192000" cy="836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1" name="标题占位符 1"/>
          <p:cNvSpPr>
            <a:spLocks noGrp="1"/>
          </p:cNvSpPr>
          <p:nvPr>
            <p:ph type="title"/>
          </p:nvPr>
        </p:nvSpPr>
        <p:spPr bwMode="auto">
          <a:xfrm>
            <a:off x="609600" y="214313"/>
            <a:ext cx="10972800" cy="58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2052" name="文本占位符 2"/>
          <p:cNvSpPr>
            <a:spLocks noGrp="1"/>
          </p:cNvSpPr>
          <p:nvPr>
            <p:ph type="body" idx="1"/>
          </p:nvPr>
        </p:nvSpPr>
        <p:spPr bwMode="auto">
          <a:xfrm>
            <a:off x="609600" y="1052513"/>
            <a:ext cx="10957984"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2053"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r">
              <a:defRPr i="1">
                <a:solidFill>
                  <a:schemeClr val="tx1"/>
                </a:solidFill>
                <a:latin typeface="Arial" panose="020B0604020202020204" pitchFamily="34" charset="0"/>
                <a:ea typeface="华文细黑" panose="02010600040101010101" pitchFamily="2" charset="-122"/>
              </a:defRPr>
            </a:lvl1pPr>
            <a:lvl2pPr marL="742950" indent="-285750" algn="r">
              <a:defRPr i="1">
                <a:solidFill>
                  <a:schemeClr val="tx1"/>
                </a:solidFill>
                <a:latin typeface="Arial" panose="020B0604020202020204" pitchFamily="34" charset="0"/>
                <a:ea typeface="华文细黑" panose="02010600040101010101" pitchFamily="2" charset="-122"/>
              </a:defRPr>
            </a:lvl2pPr>
            <a:lvl3pPr marL="1143000" indent="-228600" algn="r">
              <a:defRPr i="1">
                <a:solidFill>
                  <a:schemeClr val="tx1"/>
                </a:solidFill>
                <a:latin typeface="Arial" panose="020B0604020202020204" pitchFamily="34" charset="0"/>
                <a:ea typeface="华文细黑" panose="02010600040101010101" pitchFamily="2" charset="-122"/>
              </a:defRPr>
            </a:lvl3pPr>
            <a:lvl4pPr marL="1600200" indent="-228600" algn="r">
              <a:defRPr i="1">
                <a:solidFill>
                  <a:schemeClr val="tx1"/>
                </a:solidFill>
                <a:latin typeface="Arial" panose="020B0604020202020204" pitchFamily="34" charset="0"/>
                <a:ea typeface="华文细黑" panose="02010600040101010101" pitchFamily="2" charset="-122"/>
              </a:defRPr>
            </a:lvl4pPr>
            <a:lvl5pPr marL="2057400" indent="-228600" algn="r">
              <a:defRPr i="1">
                <a:solidFill>
                  <a:schemeClr val="tx1"/>
                </a:solidFill>
                <a:latin typeface="Arial" panose="020B0604020202020204" pitchFamily="34" charset="0"/>
                <a:ea typeface="华文细黑" panose="02010600040101010101" pitchFamily="2" charset="-122"/>
              </a:defRPr>
            </a:lvl5pPr>
            <a:lvl6pPr marL="2514600" indent="-228600" algn="r" eaLnBrk="0" fontAlgn="base" hangingPunct="0">
              <a:spcBef>
                <a:spcPct val="0"/>
              </a:spcBef>
              <a:spcAft>
                <a:spcPct val="0"/>
              </a:spcAft>
              <a:defRPr i="1">
                <a:solidFill>
                  <a:schemeClr val="tx1"/>
                </a:solidFill>
                <a:latin typeface="Arial" panose="020B0604020202020204" pitchFamily="34" charset="0"/>
                <a:ea typeface="华文细黑" panose="02010600040101010101" pitchFamily="2" charset="-122"/>
              </a:defRPr>
            </a:lvl6pPr>
            <a:lvl7pPr marL="2971800" indent="-228600" algn="r" eaLnBrk="0" fontAlgn="base" hangingPunct="0">
              <a:spcBef>
                <a:spcPct val="0"/>
              </a:spcBef>
              <a:spcAft>
                <a:spcPct val="0"/>
              </a:spcAft>
              <a:defRPr i="1">
                <a:solidFill>
                  <a:schemeClr val="tx1"/>
                </a:solidFill>
                <a:latin typeface="Arial" panose="020B0604020202020204" pitchFamily="34" charset="0"/>
                <a:ea typeface="华文细黑" panose="02010600040101010101" pitchFamily="2" charset="-122"/>
              </a:defRPr>
            </a:lvl7pPr>
            <a:lvl8pPr marL="3429000" indent="-228600" algn="r" eaLnBrk="0" fontAlgn="base" hangingPunct="0">
              <a:spcBef>
                <a:spcPct val="0"/>
              </a:spcBef>
              <a:spcAft>
                <a:spcPct val="0"/>
              </a:spcAft>
              <a:defRPr i="1">
                <a:solidFill>
                  <a:schemeClr val="tx1"/>
                </a:solidFill>
                <a:latin typeface="Arial" panose="020B0604020202020204" pitchFamily="34" charset="0"/>
                <a:ea typeface="华文细黑" panose="02010600040101010101" pitchFamily="2" charset="-122"/>
              </a:defRPr>
            </a:lvl8pPr>
            <a:lvl9pPr marL="3886200" indent="-228600" algn="r" eaLnBrk="0" fontAlgn="base" hangingPunct="0">
              <a:spcBef>
                <a:spcPct val="0"/>
              </a:spcBef>
              <a:spcAft>
                <a:spcPct val="0"/>
              </a:spcAft>
              <a:defRPr i="1">
                <a:solidFill>
                  <a:schemeClr val="tx1"/>
                </a:solidFill>
                <a:latin typeface="Arial" panose="020B0604020202020204" pitchFamily="34" charset="0"/>
                <a:ea typeface="华文细黑" panose="02010600040101010101" pitchFamily="2" charset="-122"/>
              </a:defRPr>
            </a:lvl9pPr>
          </a:lstStyle>
          <a:p>
            <a:pPr algn="l" eaLnBrk="1" hangingPunct="1">
              <a:defRPr/>
            </a:pPr>
            <a:endParaRPr lang="zh-CN" altLang="en-US" sz="1800" i="0">
              <a:latin typeface="微软雅黑" panose="020B0503020204020204" pitchFamily="34" charset="-122"/>
              <a:ea typeface="微软雅黑" panose="020B0503020204020204" pitchFamily="34" charset="-122"/>
            </a:endParaRPr>
          </a:p>
        </p:txBody>
      </p:sp>
      <p:sp>
        <p:nvSpPr>
          <p:cNvPr id="881679" name="矩形 15"/>
          <p:cNvSpPr>
            <a:spLocks noGrp="1" noChangeArrowheads="1"/>
          </p:cNvSpPr>
          <p:nvPr>
            <p:ph type="sldNum" sz="quarter" idx="4"/>
          </p:nvPr>
        </p:nvSpPr>
        <p:spPr bwMode="auto">
          <a:xfrm>
            <a:off x="624417" y="6524625"/>
            <a:ext cx="1919816" cy="196850"/>
          </a:xfrm>
          <a:prstGeom prst="rect">
            <a:avLst/>
          </a:prstGeom>
          <a:noFill/>
          <a:ln>
            <a:noFill/>
          </a:ln>
          <a:effectLst/>
        </p:spPr>
        <p:txBody>
          <a:bodyPr vert="horz" wrap="square" lIns="91440" tIns="45720" rIns="91440" bIns="45720" numCol="1" anchor="t" anchorCtr="0" compatLnSpc="1"/>
          <a:lstStyle>
            <a:lvl1pPr algn="l" eaLnBrk="0" hangingPunct="0">
              <a:defRPr sz="1000" b="1"/>
            </a:lvl1pPr>
          </a:lstStyle>
          <a:p>
            <a:pPr>
              <a:defRPr/>
            </a:pPr>
            <a:r>
              <a:rPr lang="de-DE" altLang="zh-CN"/>
              <a:t>Page </a:t>
            </a:r>
            <a:r>
              <a:rPr lang="de-DE" altLang="zh-CN">
                <a:sym typeface="MS UI Gothic" panose="020B0600070205080204" pitchFamily="34" charset="-128"/>
              </a:rPr>
              <a:t></a:t>
            </a:r>
            <a:r>
              <a:rPr lang="de-DE" altLang="zh-CN"/>
              <a:t> </a:t>
            </a:r>
            <a:fld id="{7E5DDCFB-3ACE-4311-B546-53507CE1A8DE}" type="slidenum">
              <a:rPr lang="zh-CN" altLang="en-US"/>
            </a:fld>
            <a:endParaRPr lang="en-US" altLang="zh-CN"/>
          </a:p>
        </p:txBody>
      </p:sp>
    </p:spTree>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Lst>
  <p:hf hdr="0" ftr="0" dt="0"/>
  <p:txStyles>
    <p:titleStyle>
      <a:lvl1pPr algn="l" rtl="0" eaLnBrk="0" fontAlgn="base" hangingPunct="0">
        <a:spcBef>
          <a:spcPct val="0"/>
        </a:spcBef>
        <a:spcAft>
          <a:spcPct val="0"/>
        </a:spcAft>
        <a:defRPr sz="2800" b="1">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2pPr>
      <a:lvl3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3pPr>
      <a:lvl4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4pPr>
      <a:lvl5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5pPr>
      <a:lvl6pPr marL="4572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6pPr>
      <a:lvl7pPr marL="9144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7pPr>
      <a:lvl8pPr marL="13716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8pPr>
      <a:lvl9pPr marL="18288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defRPr>
      </a:lvl2pPr>
      <a:lvl3pPr marL="1143000" indent="-2286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5pPr>
      <a:lvl6pPr marL="25146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6pPr>
      <a:lvl7pPr marL="29718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7pPr>
      <a:lvl8pPr marL="34290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8pPr>
      <a:lvl9pPr marL="38862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13314" name="组合 1"/>
          <p:cNvGrpSpPr/>
          <p:nvPr userDrawn="1"/>
        </p:nvGrpSpPr>
        <p:grpSpPr bwMode="auto">
          <a:xfrm>
            <a:off x="0" y="1"/>
            <a:ext cx="12192000" cy="836613"/>
            <a:chOff x="0" y="0"/>
            <a:chExt cx="9144000" cy="836613"/>
          </a:xfrm>
        </p:grpSpPr>
        <p:pic>
          <p:nvPicPr>
            <p:cNvPr id="2050" name="Picture 2"/>
            <p:cNvPicPr>
              <a:picLocks noChangeAspect="1" noChangeArrowheads="1"/>
            </p:cNvPicPr>
            <p:nvPr userDrawn="1"/>
          </p:nvPicPr>
          <p:blipFill>
            <a:blip r:embed="rId11"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13320" name="Picture 8"/>
            <p:cNvPicPr>
              <a:picLocks noChangeAspect="1" noChangeArrowheads="1"/>
            </p:cNvPicPr>
            <p:nvPr userDrawn="1"/>
          </p:nvPicPr>
          <p:blipFill>
            <a:blip r:embed="rId12"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13315" name="标题占位符 1"/>
          <p:cNvSpPr>
            <a:spLocks noGrp="1"/>
          </p:cNvSpPr>
          <p:nvPr>
            <p:ph type="title"/>
          </p:nvPr>
        </p:nvSpPr>
        <p:spPr bwMode="auto">
          <a:xfrm>
            <a:off x="609600" y="214313"/>
            <a:ext cx="10972800" cy="582612"/>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3316" name="文本占位符 2"/>
          <p:cNvSpPr>
            <a:spLocks noGrp="1"/>
          </p:cNvSpPr>
          <p:nvPr>
            <p:ph type="body" idx="1"/>
          </p:nvPr>
        </p:nvSpPr>
        <p:spPr bwMode="auto">
          <a:xfrm>
            <a:off x="609600" y="1052513"/>
            <a:ext cx="10957984" cy="50403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2053"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8" name="灯片编号占位符 3"/>
          <p:cNvSpPr>
            <a:spLocks noGrp="1"/>
          </p:cNvSpPr>
          <p:nvPr>
            <p:ph type="sldNum" sz="quarter" idx="4"/>
          </p:nvPr>
        </p:nvSpPr>
        <p:spPr>
          <a:xfrm>
            <a:off x="10223500" y="6237288"/>
            <a:ext cx="1354667" cy="476250"/>
          </a:xfrm>
          <a:prstGeom prst="rect">
            <a:avLst/>
          </a:prstGeom>
        </p:spPr>
        <p:txBody>
          <a:bodyPr/>
          <a:lstStyle>
            <a:lvl1pPr algn="r">
              <a:defRPr sz="1400" dirty="0">
                <a:solidFill>
                  <a:srgbClr val="0D7157"/>
                </a:solidFill>
                <a:latin typeface="Arial" panose="020B0604020202020204" pitchFamily="34" charset="0"/>
              </a:defRPr>
            </a:lvl1pPr>
          </a:lstStyle>
          <a:p>
            <a:pPr>
              <a:defRPr/>
            </a:pPr>
            <a:r>
              <a:rPr lang="en-US" altLang="zh-CN"/>
              <a:t> -</a:t>
            </a:r>
            <a:fld id="{CAE7922D-FD5F-4BE1-993F-FD194E04727B}" type="slidenum">
              <a:rPr lang="en-US" altLang="zh-CN"/>
            </a:fld>
            <a:r>
              <a:rPr lang="en-US" altLang="zh-CN"/>
              <a:t>- </a:t>
            </a:r>
            <a:endParaRPr lang="en-US" altLang="zh-CN"/>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316">
                                            <p:txEl>
                                              <p:pRg st="0" end="0"/>
                                            </p:txEl>
                                          </p:spTgt>
                                        </p:tgtEl>
                                        <p:attrNameLst>
                                          <p:attrName>style.visibility</p:attrName>
                                        </p:attrNameLst>
                                      </p:cBhvr>
                                      <p:to>
                                        <p:strVal val="visible"/>
                                      </p:to>
                                    </p:set>
                                    <p:anim calcmode="lin" valueType="num">
                                      <p:cBhvr additive="base">
                                        <p:cTn id="7" dur="500" fill="hold"/>
                                        <p:tgtEl>
                                          <p:spTgt spid="1331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31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316">
                                            <p:txEl>
                                              <p:pRg st="1" end="1"/>
                                            </p:txEl>
                                          </p:spTgt>
                                        </p:tgtEl>
                                        <p:attrNameLst>
                                          <p:attrName>style.visibility</p:attrName>
                                        </p:attrNameLst>
                                      </p:cBhvr>
                                      <p:to>
                                        <p:strVal val="visible"/>
                                      </p:to>
                                    </p:set>
                                    <p:anim calcmode="lin" valueType="num">
                                      <p:cBhvr additive="base">
                                        <p:cTn id="13" dur="500" fill="hold"/>
                                        <p:tgtEl>
                                          <p:spTgt spid="1331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31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316">
                                            <p:txEl>
                                              <p:pRg st="2" end="2"/>
                                            </p:txEl>
                                          </p:spTgt>
                                        </p:tgtEl>
                                        <p:attrNameLst>
                                          <p:attrName>style.visibility</p:attrName>
                                        </p:attrNameLst>
                                      </p:cBhvr>
                                      <p:to>
                                        <p:strVal val="visible"/>
                                      </p:to>
                                    </p:set>
                                    <p:anim calcmode="lin" valueType="num">
                                      <p:cBhvr additive="base">
                                        <p:cTn id="19" dur="500" fill="hold"/>
                                        <p:tgtEl>
                                          <p:spTgt spid="1331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331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316">
                                            <p:txEl>
                                              <p:pRg st="3" end="3"/>
                                            </p:txEl>
                                          </p:spTgt>
                                        </p:tgtEl>
                                        <p:attrNameLst>
                                          <p:attrName>style.visibility</p:attrName>
                                        </p:attrNameLst>
                                      </p:cBhvr>
                                      <p:to>
                                        <p:strVal val="visible"/>
                                      </p:to>
                                    </p:set>
                                    <p:anim calcmode="lin" valueType="num">
                                      <p:cBhvr additive="base">
                                        <p:cTn id="25" dur="500" fill="hold"/>
                                        <p:tgtEl>
                                          <p:spTgt spid="13316">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331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3316">
                                            <p:txEl>
                                              <p:pRg st="4" end="4"/>
                                            </p:txEl>
                                          </p:spTgt>
                                        </p:tgtEl>
                                        <p:attrNameLst>
                                          <p:attrName>style.visibility</p:attrName>
                                        </p:attrNameLst>
                                      </p:cBhvr>
                                      <p:to>
                                        <p:strVal val="visible"/>
                                      </p:to>
                                    </p:set>
                                    <p:anim calcmode="lin" valueType="num">
                                      <p:cBhvr additive="base">
                                        <p:cTn id="31" dur="500" fill="hold"/>
                                        <p:tgtEl>
                                          <p:spTgt spid="13316">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3316">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6" grpId="0" build="p">
        <p:tmplLst>
          <p:tmpl lvl="1">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Lst>
      </p:bldP>
    </p:bldLst>
  </p:timing>
  <p:hf hdr="0" ftr="0" dt="0"/>
  <p:txStyles>
    <p:titleStyle>
      <a:lvl1pPr algn="l" rtl="0" eaLnBrk="0" fontAlgn="base" hangingPunct="0">
        <a:spcBef>
          <a:spcPct val="0"/>
        </a:spcBef>
        <a:spcAft>
          <a:spcPct val="0"/>
        </a:spcAft>
        <a:defRPr sz="2800" b="1">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2pPr>
      <a:lvl3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3pPr>
      <a:lvl4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4pPr>
      <a:lvl5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5pPr>
      <a:lvl6pPr marL="4572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6pPr>
      <a:lvl7pPr marL="9144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7pPr>
      <a:lvl8pPr marL="13716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8pPr>
      <a:lvl9pPr marL="18288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lang="zh-CN" altLang="en-US" sz="2400" dirty="0">
          <a:solidFill>
            <a:schemeClr val="tx1"/>
          </a:solidFill>
          <a:latin typeface="+mn-ea"/>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lang="zh-CN" altLang="en-US" sz="2000" dirty="0">
          <a:solidFill>
            <a:srgbClr val="C00000"/>
          </a:solidFill>
          <a:latin typeface="+mn-ea"/>
          <a:ea typeface="+mn-ea"/>
        </a:defRPr>
      </a:lvl2pPr>
      <a:lvl3pPr marL="1143000" indent="-228600" algn="l" rtl="0" eaLnBrk="0" fontAlgn="base" hangingPunct="0">
        <a:spcBef>
          <a:spcPct val="20000"/>
        </a:spcBef>
        <a:spcAft>
          <a:spcPct val="0"/>
        </a:spcAft>
        <a:buFont typeface="Arial" panose="020B0604020202020204" pitchFamily="34" charset="0"/>
        <a:buChar char="•"/>
        <a:defRPr lang="zh-CN" altLang="en-US" sz="2000" dirty="0">
          <a:solidFill>
            <a:schemeClr val="tx1"/>
          </a:solidFill>
          <a:latin typeface="+mn-ea"/>
          <a:ea typeface="+mn-ea"/>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5pPr>
      <a:lvl6pPr marL="25146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6pPr>
      <a:lvl7pPr marL="29718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7pPr>
      <a:lvl8pPr marL="34290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8pPr>
      <a:lvl9pPr marL="38862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2.xml"/><Relationship Id="rId2" Type="http://schemas.openxmlformats.org/officeDocument/2006/relationships/image" Target="../media/image14.jpeg"/><Relationship Id="rId1" Type="http://schemas.openxmlformats.org/officeDocument/2006/relationships/image" Target="../media/image13.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descr="计算机学院logo-组合01"/>
          <p:cNvPicPr>
            <a:picLocks noChangeAspect="1"/>
          </p:cNvPicPr>
          <p:nvPr/>
        </p:nvPicPr>
        <p:blipFill>
          <a:blip r:embed="rId1" cstate="hqprint"/>
          <a:stretch>
            <a:fillRect/>
          </a:stretch>
        </p:blipFill>
        <p:spPr>
          <a:xfrm>
            <a:off x="675757" y="502406"/>
            <a:ext cx="3356849" cy="814473"/>
          </a:xfrm>
          <a:prstGeom prst="rect">
            <a:avLst/>
          </a:prstGeom>
        </p:spPr>
      </p:pic>
      <p:sp>
        <p:nvSpPr>
          <p:cNvPr id="13316" name="Rectangle 10"/>
          <p:cNvSpPr>
            <a:spLocks noChangeArrowheads="1"/>
          </p:cNvSpPr>
          <p:nvPr/>
        </p:nvSpPr>
        <p:spPr bwMode="black">
          <a:xfrm>
            <a:off x="6531610" y="5968365"/>
            <a:ext cx="5107940" cy="503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2400">
                <a:solidFill>
                  <a:schemeClr val="tx1"/>
                </a:solidFill>
                <a:latin typeface="黑体" panose="02010609060101010101" pitchFamily="49" charset="-122"/>
                <a:ea typeface="宋体" panose="02010600030101010101" pitchFamily="2" charset="-122"/>
              </a:defRPr>
            </a:lvl1pPr>
            <a:lvl2pPr marL="742950" indent="-285750">
              <a:spcBef>
                <a:spcPct val="20000"/>
              </a:spcBef>
              <a:buFont typeface="Arial" panose="020B0604020202020204" pitchFamily="34" charset="0"/>
              <a:buChar char="–"/>
              <a:defRPr sz="2000">
                <a:solidFill>
                  <a:schemeClr val="tx1"/>
                </a:solidFill>
                <a:latin typeface="黑体" panose="02010609060101010101" pitchFamily="49" charset="-122"/>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黑体" panose="02010609060101010101" pitchFamily="49" charset="-122"/>
                <a:ea typeface="宋体" panose="02010600030101010101" pitchFamily="2" charset="-122"/>
              </a:defRPr>
            </a:lvl3pPr>
            <a:lvl4pPr marL="1600200" indent="-228600">
              <a:spcBef>
                <a:spcPct val="20000"/>
              </a:spcBef>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4pPr>
            <a:lvl5pPr marL="2057400" indent="-228600">
              <a:spcBef>
                <a:spcPct val="20000"/>
              </a:spcBef>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9pPr>
          </a:lstStyle>
          <a:p>
            <a:pPr eaLnBrk="1" hangingPunct="1">
              <a:lnSpc>
                <a:spcPct val="130000"/>
              </a:lnSpc>
              <a:spcBef>
                <a:spcPct val="0"/>
              </a:spcBef>
              <a:buFontTx/>
              <a:buNone/>
            </a:pPr>
            <a:r>
              <a:rPr lang="zh-CN" altLang="en-US" b="1" i="0" dirty="0">
                <a:solidFill>
                  <a:schemeClr val="tx2"/>
                </a:solidFill>
                <a:latin typeface="Arial" panose="020B0604020202020204" pitchFamily="34" charset="0"/>
                <a:ea typeface="微软雅黑" panose="020B0503020204020204" pitchFamily="34" charset="-122"/>
              </a:rPr>
              <a:t>胡迪青  邵志远  </a:t>
            </a:r>
            <a:fld id="{BB962C8B-B14F-4D97-AF65-F5344CB8AC3E}" type="datetime6">
              <a:rPr lang="zh-CN" altLang="en-US" b="1" i="0" dirty="0">
                <a:solidFill>
                  <a:schemeClr val="tx2"/>
                </a:solidFill>
                <a:latin typeface="Arial" panose="020B0604020202020204" pitchFamily="34" charset="0"/>
                <a:ea typeface="微软雅黑" panose="020B0503020204020204" pitchFamily="34" charset="-122"/>
              </a:rPr>
            </a:fld>
            <a:r>
              <a:rPr lang="zh-CN" altLang="en-US" b="1" i="0" dirty="0" smtClean="0">
                <a:solidFill>
                  <a:schemeClr val="tx2"/>
                </a:solidFill>
                <a:latin typeface="Arial" panose="020B0604020202020204" pitchFamily="34" charset="0"/>
                <a:ea typeface="微软雅黑" panose="020B0503020204020204" pitchFamily="34" charset="-122"/>
              </a:rPr>
              <a:t>    </a:t>
            </a:r>
            <a:endParaRPr lang="zh-CN" altLang="en-US" b="1" i="0" dirty="0" smtClean="0">
              <a:solidFill>
                <a:schemeClr val="tx2"/>
              </a:solidFill>
              <a:latin typeface="Arial" panose="020B0604020202020204" pitchFamily="34" charset="0"/>
              <a:ea typeface="微软雅黑" panose="020B0503020204020204" pitchFamily="34" charset="-122"/>
            </a:endParaRPr>
          </a:p>
        </p:txBody>
      </p:sp>
      <p:pic>
        <p:nvPicPr>
          <p:cNvPr id="1026" name="Picture 2"/>
          <p:cNvPicPr>
            <a:picLocks noChangeAspect="1" noChangeArrowheads="1"/>
          </p:cNvPicPr>
          <p:nvPr/>
        </p:nvPicPr>
        <p:blipFill>
          <a:blip r:embed="rId2" cstate="print"/>
          <a:srcRect/>
          <a:stretch>
            <a:fillRect/>
          </a:stretch>
        </p:blipFill>
        <p:spPr bwMode="auto">
          <a:xfrm>
            <a:off x="7948295" y="2352040"/>
            <a:ext cx="2753995" cy="1776095"/>
          </a:xfrm>
          <a:prstGeom prst="rect">
            <a:avLst/>
          </a:prstGeom>
          <a:noFill/>
          <a:ln w="9525">
            <a:noFill/>
            <a:miter lim="800000"/>
            <a:headEnd/>
            <a:tailEnd/>
          </a:ln>
          <a:effectLst/>
        </p:spPr>
      </p:pic>
      <p:sp>
        <p:nvSpPr>
          <p:cNvPr id="13314" name="Rectangle 9"/>
          <p:cNvSpPr>
            <a:spLocks noChangeArrowheads="1"/>
          </p:cNvSpPr>
          <p:nvPr/>
        </p:nvSpPr>
        <p:spPr bwMode="black">
          <a:xfrm>
            <a:off x="675640" y="2688590"/>
            <a:ext cx="9738995" cy="519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indent="533400">
              <a:spcBef>
                <a:spcPct val="20000"/>
              </a:spcBef>
              <a:buFont typeface="Arial" panose="020B0604020202020204" pitchFamily="34" charset="0"/>
              <a:buChar char="•"/>
              <a:defRPr sz="2400">
                <a:solidFill>
                  <a:schemeClr val="tx1"/>
                </a:solidFill>
                <a:latin typeface="黑体" panose="02010609060101010101" pitchFamily="49" charset="-122"/>
                <a:ea typeface="宋体" panose="02010600030101010101" pitchFamily="2" charset="-122"/>
              </a:defRPr>
            </a:lvl1pPr>
            <a:lvl2pPr marL="742950" indent="-285750">
              <a:spcBef>
                <a:spcPct val="20000"/>
              </a:spcBef>
              <a:buFont typeface="Arial" panose="020B0604020202020204" pitchFamily="34" charset="0"/>
              <a:buChar char="–"/>
              <a:defRPr sz="2000">
                <a:solidFill>
                  <a:schemeClr val="tx1"/>
                </a:solidFill>
                <a:latin typeface="黑体" panose="02010609060101010101" pitchFamily="49" charset="-122"/>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黑体" panose="02010609060101010101" pitchFamily="49" charset="-122"/>
                <a:ea typeface="宋体" panose="02010600030101010101" pitchFamily="2" charset="-122"/>
              </a:defRPr>
            </a:lvl3pPr>
            <a:lvl4pPr marL="1600200" indent="-228600">
              <a:spcBef>
                <a:spcPct val="20000"/>
              </a:spcBef>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4pPr>
            <a:lvl5pPr marL="2057400" indent="-228600">
              <a:spcBef>
                <a:spcPct val="20000"/>
              </a:spcBef>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黑体" panose="02010609060101010101" pitchFamily="49" charset="-122"/>
                <a:ea typeface="宋体" panose="02010600030101010101" pitchFamily="2" charset="-122"/>
              </a:defRPr>
            </a:lvl9pPr>
          </a:lstStyle>
          <a:p>
            <a:pPr algn="l" eaLnBrk="1" hangingPunct="1">
              <a:lnSpc>
                <a:spcPct val="150000"/>
              </a:lnSpc>
              <a:spcBef>
                <a:spcPct val="0"/>
              </a:spcBef>
              <a:buFontTx/>
              <a:buNone/>
            </a:pPr>
            <a:r>
              <a:rPr lang="zh-CN" altLang="en-US" sz="4800" b="1" i="0" dirty="0">
                <a:solidFill>
                  <a:schemeClr val="tx1"/>
                </a:solidFill>
                <a:latin typeface="Arial" panose="020B0604020202020204" pitchFamily="34" charset="0"/>
                <a:ea typeface="微软雅黑" panose="020B0503020204020204" pitchFamily="34" charset="-122"/>
              </a:rPr>
              <a:t>系统能力培养综合实践</a:t>
            </a:r>
            <a:endParaRPr lang="zh-CN" altLang="en-US" sz="4800" b="1" i="0" dirty="0">
              <a:solidFill>
                <a:schemeClr val="tx1"/>
              </a:solidFill>
              <a:latin typeface="Arial" panose="020B0604020202020204" pitchFamily="34" charset="0"/>
              <a:ea typeface="微软雅黑" panose="020B0503020204020204" pitchFamily="34" charset="-122"/>
            </a:endParaRPr>
          </a:p>
          <a:p>
            <a:pPr algn="l" eaLnBrk="1" hangingPunct="1">
              <a:lnSpc>
                <a:spcPct val="150000"/>
              </a:lnSpc>
              <a:spcBef>
                <a:spcPct val="0"/>
              </a:spcBef>
              <a:buFontTx/>
              <a:buNone/>
            </a:pPr>
            <a:r>
              <a:rPr lang="en-US" altLang="zh-CN" sz="4000" b="1" i="0" dirty="0">
                <a:solidFill>
                  <a:schemeClr val="tx1"/>
                </a:solidFill>
                <a:latin typeface="Arial" panose="020B0604020202020204" pitchFamily="34" charset="0"/>
                <a:ea typeface="微软雅黑" panose="020B0503020204020204" pitchFamily="34" charset="-122"/>
              </a:rPr>
              <a:t>——</a:t>
            </a:r>
            <a:r>
              <a:rPr lang="zh-CN" altLang="en-US" sz="4000" b="1" i="0" dirty="0">
                <a:solidFill>
                  <a:schemeClr val="tx1"/>
                </a:solidFill>
                <a:latin typeface="Arial" panose="020B0604020202020204" pitchFamily="34" charset="0"/>
                <a:ea typeface="微软雅黑" panose="020B0503020204020204" pitchFamily="34" charset="-122"/>
              </a:rPr>
              <a:t>之</a:t>
            </a:r>
            <a:r>
              <a:rPr lang="zh-CN" altLang="en-US" sz="4000" b="1" i="0" dirty="0">
                <a:solidFill>
                  <a:schemeClr val="tx1"/>
                </a:solidFill>
                <a:latin typeface="Arial" panose="020B0604020202020204" pitchFamily="34" charset="0"/>
                <a:ea typeface="微软雅黑" panose="020B0503020204020204" pitchFamily="34" charset="-122"/>
              </a:rPr>
              <a:t>蓝牙小车</a:t>
            </a:r>
            <a:endParaRPr lang="zh-CN" altLang="en-US" sz="4000" b="1" i="0" dirty="0">
              <a:solidFill>
                <a:schemeClr val="tx1"/>
              </a:solidFill>
              <a:latin typeface="Arial" panose="020B0604020202020204" pitchFamily="34" charset="0"/>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标题 1"/>
          <p:cNvSpPr>
            <a:spLocks noGrp="1"/>
          </p:cNvSpPr>
          <p:nvPr>
            <p:ph type="title"/>
          </p:nvPr>
        </p:nvSpPr>
        <p:spPr/>
        <p:txBody>
          <a:bodyPr/>
          <a:lstStyle/>
          <a:p>
            <a:r>
              <a:rPr lang="zh-CN" altLang="en-US" smtClean="0"/>
              <a:t>准备工作</a:t>
            </a:r>
            <a:endParaRPr lang="zh-CN" altLang="en-US" smtClean="0"/>
          </a:p>
        </p:txBody>
      </p:sp>
      <p:sp>
        <p:nvSpPr>
          <p:cNvPr id="12291" name="内容占位符 2"/>
          <p:cNvSpPr>
            <a:spLocks noGrp="1"/>
          </p:cNvSpPr>
          <p:nvPr>
            <p:ph idx="1"/>
          </p:nvPr>
        </p:nvSpPr>
        <p:spPr>
          <a:xfrm>
            <a:off x="487680" y="839470"/>
            <a:ext cx="9900920" cy="5328285"/>
          </a:xfrm>
        </p:spPr>
        <p:txBody>
          <a:bodyPr>
            <a:noAutofit/>
          </a:bodyPr>
          <a:lstStyle/>
          <a:p>
            <a:pPr>
              <a:lnSpc>
                <a:spcPct val="150000"/>
              </a:lnSpc>
            </a:pPr>
            <a:r>
              <a:rPr lang="zh-CN" altLang="en-US" sz="2400" dirty="0" smtClean="0">
                <a:sym typeface="+mn-ea"/>
              </a:rPr>
              <a:t>自由组队（</a:t>
            </a:r>
            <a:r>
              <a:rPr lang="en-US" altLang="zh-CN" sz="2400" dirty="0" smtClean="0">
                <a:sym typeface="+mn-ea"/>
              </a:rPr>
              <a:t>6-7</a:t>
            </a:r>
            <a:r>
              <a:rPr sz="2400" dirty="0" smtClean="0">
                <a:sym typeface="+mn-ea"/>
              </a:rPr>
              <a:t>人一组</a:t>
            </a:r>
            <a:r>
              <a:rPr lang="zh-CN" sz="2400" dirty="0" smtClean="0">
                <a:sym typeface="+mn-ea"/>
              </a:rPr>
              <a:t>，最多不超过</a:t>
            </a:r>
            <a:r>
              <a:rPr lang="en-US" altLang="zh-CN" sz="2400" dirty="0" smtClean="0">
                <a:sym typeface="+mn-ea"/>
              </a:rPr>
              <a:t>7</a:t>
            </a:r>
            <a:r>
              <a:rPr lang="zh-CN" altLang="en-US" sz="2400" dirty="0" smtClean="0">
                <a:sym typeface="+mn-ea"/>
              </a:rPr>
              <a:t>人</a:t>
            </a:r>
            <a:r>
              <a:rPr sz="2400" dirty="0" smtClean="0">
                <a:sym typeface="+mn-ea"/>
              </a:rPr>
              <a:t>）</a:t>
            </a:r>
            <a:r>
              <a:rPr lang="zh-CN" sz="2400" dirty="0" smtClean="0">
                <a:sym typeface="+mn-ea"/>
              </a:rPr>
              <a:t>，完成组队后</a:t>
            </a:r>
            <a:r>
              <a:rPr lang="zh-CN" altLang="en-US" sz="2400" dirty="0" smtClean="0">
                <a:sym typeface="+mn-ea"/>
              </a:rPr>
              <a:t>尽快上报小组名称</a:t>
            </a:r>
            <a:r>
              <a:rPr lang="zh-CN" altLang="en-US" sz="2400" dirty="0" smtClean="0"/>
              <a:t>！</a:t>
            </a:r>
            <a:endParaRPr lang="en-US" altLang="zh-CN" sz="2400" dirty="0" smtClean="0"/>
          </a:p>
          <a:p>
            <a:pPr>
              <a:lnSpc>
                <a:spcPct val="150000"/>
              </a:lnSpc>
            </a:pPr>
            <a:r>
              <a:rPr lang="zh-CN" altLang="en-US" sz="2400" dirty="0" smtClean="0"/>
              <a:t>课设资料下载</a:t>
            </a:r>
            <a:endParaRPr lang="en-US" altLang="zh-CN" sz="2400" dirty="0" smtClean="0"/>
          </a:p>
          <a:p>
            <a:pPr lvl="1">
              <a:lnSpc>
                <a:spcPct val="150000"/>
              </a:lnSpc>
            </a:pPr>
            <a:r>
              <a:rPr lang="en-US" altLang="zh-CN" sz="2400" dirty="0"/>
              <a:t>链接：https://pan.baidu.com/s/1zIplyo9N0XiY6z8sxu6BMw </a:t>
            </a:r>
            <a:endParaRPr lang="en-US" altLang="zh-CN" sz="2400" dirty="0"/>
          </a:p>
          <a:p>
            <a:pPr lvl="1">
              <a:lnSpc>
                <a:spcPct val="150000"/>
              </a:lnSpc>
            </a:pPr>
            <a:r>
              <a:rPr lang="en-US" altLang="zh-CN" sz="2400" dirty="0"/>
              <a:t>提取码：r1p7 </a:t>
            </a:r>
            <a:endParaRPr lang="en-US" altLang="zh-CN" sz="2400" dirty="0"/>
          </a:p>
          <a:p>
            <a:pPr lvl="1">
              <a:lnSpc>
                <a:spcPct val="150000"/>
              </a:lnSpc>
            </a:pPr>
            <a:r>
              <a:rPr lang="en-US" altLang="zh-CN" sz="2400" dirty="0"/>
              <a:t>https：//github.com/mrshawcode/hos-mips</a:t>
            </a:r>
            <a:endParaRPr lang="en-US" altLang="zh-CN" sz="2400" dirty="0"/>
          </a:p>
          <a:p>
            <a:pPr>
              <a:lnSpc>
                <a:spcPct val="150000"/>
              </a:lnSpc>
            </a:pPr>
            <a:r>
              <a:rPr lang="en-US" altLang="zh-CN" sz="2400" dirty="0" smtClean="0">
                <a:sym typeface="+mn-ea"/>
              </a:rPr>
              <a:t>QQ</a:t>
            </a:r>
            <a:r>
              <a:rPr lang="zh-CN" altLang="en-US" sz="2400" dirty="0" smtClean="0">
                <a:sym typeface="+mn-ea"/>
              </a:rPr>
              <a:t>群：</a:t>
            </a:r>
            <a:r>
              <a:rPr sz="2400" dirty="0"/>
              <a:t>系统能力培养-智能小车-2020</a:t>
            </a:r>
            <a:r>
              <a:rPr lang="zh-CN" sz="2400" dirty="0"/>
              <a:t>（874199975）</a:t>
            </a:r>
            <a:endParaRPr lang="en-US" altLang="zh-CN" sz="2400" dirty="0"/>
          </a:p>
          <a:p>
            <a:pPr>
              <a:lnSpc>
                <a:spcPct val="150000"/>
              </a:lnSpc>
            </a:pPr>
            <a:endParaRPr lang="zh-CN" altLang="en-US" sz="2400" dirty="0" smtClean="0"/>
          </a:p>
        </p:txBody>
      </p:sp>
      <p:pic>
        <p:nvPicPr>
          <p:cNvPr id="3" name="图片 2"/>
          <p:cNvPicPr>
            <a:picLocks noChangeAspect="1"/>
          </p:cNvPicPr>
          <p:nvPr/>
        </p:nvPicPr>
        <p:blipFill>
          <a:blip r:embed="rId1"/>
          <a:stretch>
            <a:fillRect/>
          </a:stretch>
        </p:blipFill>
        <p:spPr>
          <a:xfrm>
            <a:off x="8265160" y="3517900"/>
            <a:ext cx="2649855" cy="3107055"/>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en-US" dirty="0" smtClean="0"/>
              <a:t>成绩评定</a:t>
            </a:r>
            <a:endParaRPr lang="zh-CN" altLang="en-US" dirty="0"/>
          </a:p>
        </p:txBody>
      </p:sp>
      <p:sp>
        <p:nvSpPr>
          <p:cNvPr id="19459" name="内容占位符 2"/>
          <p:cNvSpPr>
            <a:spLocks noGrp="1"/>
          </p:cNvSpPr>
          <p:nvPr>
            <p:ph idx="1"/>
          </p:nvPr>
        </p:nvSpPr>
        <p:spPr>
          <a:xfrm>
            <a:off x="487363" y="1095375"/>
            <a:ext cx="8218487" cy="5040313"/>
          </a:xfrm>
        </p:spPr>
        <p:txBody>
          <a:bodyPr/>
          <a:lstStyle/>
          <a:p>
            <a:pPr>
              <a:lnSpc>
                <a:spcPct val="150000"/>
              </a:lnSpc>
            </a:pPr>
            <a:r>
              <a:rPr sz="2400" dirty="0" smtClean="0"/>
              <a:t>成绩构成</a:t>
            </a:r>
            <a:endParaRPr altLang="zh-CN" sz="2400" dirty="0" smtClean="0"/>
          </a:p>
          <a:p>
            <a:pPr lvl="1">
              <a:lnSpc>
                <a:spcPct val="150000"/>
              </a:lnSpc>
            </a:pPr>
            <a:r>
              <a:rPr altLang="zh-CN" sz="2400" dirty="0" smtClean="0"/>
              <a:t>设计过程和结果占：    </a:t>
            </a:r>
            <a:r>
              <a:rPr lang="en-US" sz="2400" dirty="0" smtClean="0"/>
              <a:t>8</a:t>
            </a:r>
            <a:r>
              <a:rPr lang="en-US" altLang="zh-CN" sz="2400" dirty="0" smtClean="0"/>
              <a:t>0%</a:t>
            </a:r>
            <a:endParaRPr lang="en-US" altLang="zh-CN" sz="2400" dirty="0" smtClean="0"/>
          </a:p>
          <a:p>
            <a:pPr lvl="1">
              <a:lnSpc>
                <a:spcPct val="150000"/>
              </a:lnSpc>
            </a:pPr>
            <a:r>
              <a:rPr altLang="zh-CN" sz="2400" dirty="0" smtClean="0"/>
              <a:t>报告部分占：</a:t>
            </a:r>
            <a:r>
              <a:rPr lang="en-US" altLang="zh-CN" sz="2400" dirty="0" smtClean="0"/>
              <a:t>              20%</a:t>
            </a:r>
            <a:endParaRPr lang="en-US" altLang="zh-CN" sz="2400" dirty="0" smtClean="0"/>
          </a:p>
          <a:p>
            <a:pPr lvl="2">
              <a:lnSpc>
                <a:spcPct val="150000"/>
              </a:lnSpc>
            </a:pPr>
            <a:endParaRPr lang="en-US" altLang="zh-CN" sz="2400" dirty="0" smtClean="0"/>
          </a:p>
          <a:p>
            <a:pPr lvl="1">
              <a:lnSpc>
                <a:spcPct val="150000"/>
              </a:lnSpc>
            </a:pPr>
            <a:r>
              <a:rPr lang="zh-CN" altLang="en-US" sz="2400" b="1" dirty="0"/>
              <a:t>抄袭或被抄袭  </a:t>
            </a:r>
            <a:r>
              <a:rPr lang="en-US" altLang="zh-CN" sz="2400" b="1" dirty="0"/>
              <a:t>0</a:t>
            </a:r>
            <a:r>
              <a:rPr lang="zh-CN" altLang="en-US" sz="2400" b="1" dirty="0" smtClean="0"/>
              <a:t>分，报告查重！</a:t>
            </a:r>
            <a:endParaRPr lang="en-US" altLang="zh-CN" sz="2400" b="1" dirty="0" smtClean="0"/>
          </a:p>
          <a:p>
            <a:pPr lvl="2">
              <a:lnSpc>
                <a:spcPct val="150000"/>
              </a:lnSpc>
            </a:pPr>
            <a:endParaRPr lang="zh-CN" altLang="en-US" sz="2400" dirty="0"/>
          </a:p>
          <a:p>
            <a:pPr marL="914400" lvl="2" indent="0">
              <a:lnSpc>
                <a:spcPct val="150000"/>
              </a:lnSpc>
              <a:buNone/>
            </a:pPr>
            <a:r>
              <a:rPr sz="2400" dirty="0" smtClean="0">
                <a:solidFill>
                  <a:schemeClr val="bg1"/>
                </a:solidFill>
              </a:rPr>
              <a:t>缺勤</a:t>
            </a:r>
            <a:r>
              <a:rPr lang="en-US" altLang="zh-CN" sz="2400" dirty="0" smtClean="0">
                <a:solidFill>
                  <a:schemeClr val="bg1"/>
                </a:solidFill>
              </a:rPr>
              <a:t>1/3</a:t>
            </a:r>
            <a:r>
              <a:rPr sz="2400" dirty="0" smtClean="0">
                <a:solidFill>
                  <a:schemeClr val="bg1"/>
                </a:solidFill>
              </a:rPr>
              <a:t>记，无最终成绩。</a:t>
            </a:r>
            <a:endParaRPr altLang="zh-CN" sz="2400" dirty="0" smtClean="0">
              <a:solidFill>
                <a:schemeClr val="bg1"/>
              </a:solidFill>
            </a:endParaRPr>
          </a:p>
          <a:p>
            <a:endParaRPr sz="2400" dirty="0"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p:txBody>
          <a:bodyPr/>
          <a:lstStyle/>
          <a:p>
            <a:r>
              <a:rPr lang="zh-CN" altLang="en-US" dirty="0" smtClean="0"/>
              <a:t>进度安排</a:t>
            </a:r>
            <a:endParaRPr lang="zh-CN" altLang="en-US" dirty="0" smtClean="0"/>
          </a:p>
        </p:txBody>
      </p:sp>
      <p:sp>
        <p:nvSpPr>
          <p:cNvPr id="18435" name="内容占位符 2"/>
          <p:cNvSpPr>
            <a:spLocks noGrp="1"/>
          </p:cNvSpPr>
          <p:nvPr>
            <p:ph idx="1"/>
          </p:nvPr>
        </p:nvSpPr>
        <p:spPr>
          <a:xfrm>
            <a:off x="487680" y="875665"/>
            <a:ext cx="8218170" cy="5690870"/>
          </a:xfrm>
        </p:spPr>
        <p:txBody>
          <a:bodyPr>
            <a:normAutofit lnSpcReduction="10000"/>
          </a:bodyPr>
          <a:lstStyle/>
          <a:p>
            <a:r>
              <a:rPr altLang="zh-CN" sz="1800" b="1" dirty="0" smtClean="0"/>
              <a:t>课程设计的总体时间为</a:t>
            </a:r>
            <a:r>
              <a:rPr lang="en-US" altLang="zh-CN" sz="1800" b="1" dirty="0" smtClean="0"/>
              <a:t>4</a:t>
            </a:r>
            <a:r>
              <a:rPr altLang="zh-CN" sz="1800" b="1" dirty="0" smtClean="0"/>
              <a:t>周，具体安排如下</a:t>
            </a:r>
            <a:r>
              <a:rPr lang="en-US" altLang="zh-CN" sz="1800" b="1" dirty="0" smtClean="0"/>
              <a:t>:</a:t>
            </a:r>
            <a:endParaRPr altLang="zh-CN" sz="1800" b="1" dirty="0" smtClean="0"/>
          </a:p>
          <a:p>
            <a:pPr lvl="1"/>
            <a:r>
              <a:rPr altLang="zh-CN" sz="1800" b="1" dirty="0" smtClean="0"/>
              <a:t>第</a:t>
            </a:r>
            <a:r>
              <a:rPr lang="en-US" altLang="zh-CN" sz="1800" b="1" dirty="0" smtClean="0"/>
              <a:t>1</a:t>
            </a:r>
            <a:r>
              <a:rPr altLang="zh-CN" sz="1800" b="1" dirty="0" smtClean="0"/>
              <a:t>天：到实验室布置任务、集中讲解、</a:t>
            </a:r>
            <a:r>
              <a:rPr altLang="zh-CN" sz="1800" b="1" smtClean="0">
                <a:sym typeface="+mn-ea"/>
              </a:rPr>
              <a:t>查阅资料、确定方案</a:t>
            </a:r>
            <a:r>
              <a:rPr altLang="zh-CN" sz="1800" b="1" dirty="0" smtClean="0"/>
              <a:t>；</a:t>
            </a:r>
            <a:endParaRPr altLang="zh-CN" sz="1800" b="1" dirty="0" smtClean="0"/>
          </a:p>
          <a:p>
            <a:pPr lvl="1"/>
            <a:r>
              <a:rPr altLang="zh-CN" sz="1800" b="1" dirty="0" smtClean="0"/>
              <a:t>第</a:t>
            </a:r>
            <a:r>
              <a:rPr lang="en-US" altLang="zh-CN" sz="1800" b="1" dirty="0" smtClean="0"/>
              <a:t>1~2</a:t>
            </a:r>
            <a:r>
              <a:rPr altLang="zh-CN" sz="1800" b="1" dirty="0" smtClean="0"/>
              <a:t>天：第一部分</a:t>
            </a:r>
            <a:r>
              <a:rPr lang="en-US" altLang="zh-CN" sz="1800" b="1" dirty="0" smtClean="0"/>
              <a:t>MIPSfpga</a:t>
            </a:r>
            <a:r>
              <a:rPr sz="1800" b="1" dirty="0" smtClean="0"/>
              <a:t>硬件平台搭建</a:t>
            </a:r>
            <a:endParaRPr sz="1800" b="1" dirty="0" smtClean="0"/>
          </a:p>
          <a:p>
            <a:pPr lvl="1"/>
            <a:r>
              <a:rPr sz="1800" b="1" dirty="0" smtClean="0"/>
              <a:t>第</a:t>
            </a:r>
            <a:r>
              <a:rPr lang="en-US" altLang="zh-CN" sz="1800" b="1" dirty="0" smtClean="0"/>
              <a:t>3</a:t>
            </a:r>
            <a:r>
              <a:rPr sz="1800" b="1" dirty="0" smtClean="0"/>
              <a:t>天：第一阶段中期进度检查</a:t>
            </a:r>
            <a:endParaRPr sz="1800" b="1" dirty="0" smtClean="0"/>
          </a:p>
          <a:p>
            <a:pPr lvl="1"/>
            <a:r>
              <a:rPr altLang="zh-CN" sz="1800" b="1" dirty="0" smtClean="0"/>
              <a:t>第</a:t>
            </a:r>
            <a:r>
              <a:rPr lang="en-US" altLang="zh-CN" sz="1800" b="1" dirty="0" smtClean="0"/>
              <a:t>3~4</a:t>
            </a:r>
            <a:r>
              <a:rPr sz="1800" b="1" dirty="0" smtClean="0"/>
              <a:t>天：第二部分</a:t>
            </a:r>
            <a:r>
              <a:rPr lang="en-US" altLang="zh-CN" sz="1800" b="1" dirty="0" smtClean="0"/>
              <a:t>Hos</a:t>
            </a:r>
            <a:r>
              <a:rPr sz="1800" b="1" dirty="0" smtClean="0"/>
              <a:t>操作系统实践</a:t>
            </a:r>
            <a:endParaRPr lang="en-US" altLang="zh-CN" sz="1800" b="1" dirty="0" smtClean="0"/>
          </a:p>
          <a:p>
            <a:pPr lvl="1"/>
            <a:r>
              <a:rPr altLang="zh-CN" sz="1800" b="1" dirty="0" smtClean="0"/>
              <a:t>第</a:t>
            </a:r>
            <a:r>
              <a:rPr lang="en-US" altLang="zh-CN" sz="1800" b="1" dirty="0" smtClean="0"/>
              <a:t>5</a:t>
            </a:r>
            <a:r>
              <a:rPr sz="1800" b="1" dirty="0" smtClean="0"/>
              <a:t>天：第二阶段中期进度检查</a:t>
            </a:r>
            <a:endParaRPr sz="1800" b="1" dirty="0" smtClean="0"/>
          </a:p>
          <a:p>
            <a:pPr lvl="1"/>
            <a:r>
              <a:rPr sz="1800" b="1" dirty="0" smtClean="0"/>
              <a:t>第</a:t>
            </a:r>
            <a:r>
              <a:rPr lang="en-US" altLang="zh-CN" sz="1800" b="1" dirty="0" smtClean="0"/>
              <a:t>5~9</a:t>
            </a:r>
            <a:r>
              <a:rPr sz="1800" b="1" dirty="0" smtClean="0"/>
              <a:t>天：第三部分牙蓝小车操作系统及应用开发</a:t>
            </a:r>
            <a:endParaRPr sz="1800" b="1" dirty="0" smtClean="0"/>
          </a:p>
          <a:p>
            <a:pPr lvl="1"/>
            <a:r>
              <a:rPr sz="1800" b="1" dirty="0" smtClean="0"/>
              <a:t>第</a:t>
            </a:r>
            <a:r>
              <a:rPr lang="en-US" altLang="zh-CN" sz="1800" b="1" dirty="0" smtClean="0"/>
              <a:t>10~15</a:t>
            </a:r>
            <a:r>
              <a:rPr sz="1800" b="1" dirty="0" smtClean="0"/>
              <a:t>天：</a:t>
            </a:r>
            <a:r>
              <a:rPr sz="1800" b="1" smtClean="0">
                <a:sym typeface="+mn-ea"/>
              </a:rPr>
              <a:t>第三部分牙蓝小车扩展及创新开发</a:t>
            </a:r>
            <a:endParaRPr lang="en-US" altLang="zh-CN" sz="1800" b="1" dirty="0" smtClean="0"/>
          </a:p>
          <a:p>
            <a:pPr lvl="1"/>
            <a:r>
              <a:rPr lang="zh-CN" altLang="en-US" sz="1800" b="1" dirty="0" smtClean="0"/>
              <a:t>阶段性成果</a:t>
            </a:r>
            <a:r>
              <a:rPr sz="1800" b="1" dirty="0" smtClean="0"/>
              <a:t>随时检查；</a:t>
            </a:r>
            <a:endParaRPr altLang="zh-CN" sz="1800" b="1" dirty="0" smtClean="0"/>
          </a:p>
          <a:p>
            <a:pPr lvl="1"/>
            <a:r>
              <a:rPr altLang="zh-CN" sz="1800" b="1" dirty="0" smtClean="0"/>
              <a:t>第</a:t>
            </a:r>
            <a:r>
              <a:rPr lang="en-US" altLang="zh-CN" sz="1800" b="1" dirty="0" smtClean="0"/>
              <a:t>16</a:t>
            </a:r>
            <a:r>
              <a:rPr altLang="zh-CN" sz="1800" b="1" dirty="0" smtClean="0"/>
              <a:t>天：最终结果验收（按小组进行</a:t>
            </a:r>
            <a:r>
              <a:rPr lang="zh-CN" sz="1800" b="1" dirty="0" smtClean="0"/>
              <a:t>展示和</a:t>
            </a:r>
            <a:r>
              <a:rPr altLang="zh-CN" sz="1800" b="1" dirty="0" smtClean="0"/>
              <a:t>答辩）。</a:t>
            </a:r>
            <a:endParaRPr altLang="zh-CN" sz="1800" b="1" dirty="0" smtClean="0"/>
          </a:p>
          <a:p>
            <a:r>
              <a:rPr lang="zh-CN" altLang="en-US" sz="1800" b="1" dirty="0" smtClean="0"/>
              <a:t>报告原则上不超过</a:t>
            </a:r>
            <a:r>
              <a:rPr lang="en-US" altLang="zh-CN" sz="1800" b="1" dirty="0" smtClean="0"/>
              <a:t>30</a:t>
            </a:r>
            <a:r>
              <a:rPr lang="zh-CN" altLang="en-US" sz="1800" b="1" dirty="0" smtClean="0"/>
              <a:t>页</a:t>
            </a:r>
            <a:endParaRPr lang="en-US" altLang="zh-CN" sz="1800" b="1" dirty="0" smtClean="0"/>
          </a:p>
          <a:p>
            <a:r>
              <a:rPr lang="zh-CN" altLang="en-US" sz="1800" b="1" dirty="0" smtClean="0"/>
              <a:t>按组为单位提交电子版即可，具体规范参考组原课设。</a:t>
            </a:r>
            <a:endParaRPr sz="1800" b="1" dirty="0" smtClean="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a:t>综合实践步骤</a:t>
            </a:r>
            <a:endParaRPr lang="zh-CN" altLang="zh-CN" dirty="0"/>
          </a:p>
        </p:txBody>
      </p:sp>
      <p:sp>
        <p:nvSpPr>
          <p:cNvPr id="16387" name="内容占位符 2"/>
          <p:cNvSpPr>
            <a:spLocks noGrp="1"/>
          </p:cNvSpPr>
          <p:nvPr>
            <p:ph idx="1"/>
          </p:nvPr>
        </p:nvSpPr>
        <p:spPr>
          <a:xfrm>
            <a:off x="487680" y="875665"/>
            <a:ext cx="8218170" cy="5742305"/>
          </a:xfrm>
        </p:spPr>
        <p:txBody>
          <a:bodyPr>
            <a:normAutofit/>
          </a:bodyPr>
          <a:lstStyle/>
          <a:p>
            <a:r>
              <a:rPr lang="zh-CN" altLang="en-US" sz="1800" dirty="0"/>
              <a:t>利用</a:t>
            </a:r>
            <a:r>
              <a:rPr lang="en-US" altLang="zh-CN" sz="1800" dirty="0"/>
              <a:t>FPGA</a:t>
            </a:r>
            <a:r>
              <a:rPr lang="zh-CN" altLang="en-US" sz="1800" dirty="0"/>
              <a:t>开发板实现蓝牙小车</a:t>
            </a:r>
            <a:endParaRPr lang="zh-CN" altLang="en-US" sz="1800" dirty="0"/>
          </a:p>
          <a:p>
            <a:pPr lvl="1"/>
            <a:r>
              <a:rPr sz="1800" dirty="0" smtClean="0"/>
              <a:t>完成</a:t>
            </a:r>
            <a:r>
              <a:rPr lang="en-US" altLang="zh-CN" sz="1800" dirty="0" smtClean="0"/>
              <a:t>MIPSfpga</a:t>
            </a:r>
            <a:r>
              <a:rPr sz="1800" dirty="0" smtClean="0"/>
              <a:t>处理器硬件平台的搭建（</a:t>
            </a:r>
            <a:r>
              <a:rPr lang="en-US" altLang="zh-CN" sz="1800" dirty="0" smtClean="0"/>
              <a:t>1</a:t>
            </a:r>
            <a:r>
              <a:rPr sz="1800" dirty="0" smtClean="0"/>
              <a:t>）</a:t>
            </a:r>
            <a:endParaRPr sz="1800" dirty="0" smtClean="0"/>
          </a:p>
          <a:p>
            <a:pPr lvl="1"/>
            <a:r>
              <a:rPr sz="1800" smtClean="0">
                <a:sym typeface="+mn-ea"/>
              </a:rPr>
              <a:t>完成</a:t>
            </a:r>
            <a:r>
              <a:rPr lang="en-US" altLang="zh-CN" sz="1800" smtClean="0">
                <a:sym typeface="+mn-ea"/>
              </a:rPr>
              <a:t>Hos</a:t>
            </a:r>
            <a:r>
              <a:rPr sz="1800" smtClean="0">
                <a:sym typeface="+mn-ea"/>
              </a:rPr>
              <a:t>操作系统的实践（</a:t>
            </a:r>
            <a:r>
              <a:rPr lang="en-US" altLang="zh-CN" sz="1800" smtClean="0">
                <a:sym typeface="+mn-ea"/>
              </a:rPr>
              <a:t>2</a:t>
            </a:r>
            <a:r>
              <a:rPr sz="1800" smtClean="0">
                <a:sym typeface="+mn-ea"/>
              </a:rPr>
              <a:t>）</a:t>
            </a:r>
            <a:endParaRPr sz="1800" dirty="0" smtClean="0">
              <a:sym typeface="+mn-ea"/>
            </a:endParaRPr>
          </a:p>
          <a:p>
            <a:pPr lvl="1"/>
            <a:r>
              <a:rPr lang="zh-CN" altLang="en-US" sz="1800" dirty="0"/>
              <a:t>手机蓝牙控制小车但没有操作系统（</a:t>
            </a:r>
            <a:r>
              <a:rPr lang="en-US" altLang="zh-CN" sz="1800" dirty="0"/>
              <a:t>3</a:t>
            </a:r>
            <a:r>
              <a:rPr sz="1800" dirty="0"/>
              <a:t>）</a:t>
            </a:r>
            <a:endParaRPr sz="1800" dirty="0"/>
          </a:p>
          <a:p>
            <a:pPr lvl="1"/>
            <a:r>
              <a:rPr sz="1800" dirty="0"/>
              <a:t>基于操作系统的手机蓝牙控制小车（</a:t>
            </a:r>
            <a:r>
              <a:rPr lang="en-US" altLang="zh-CN" sz="1800" dirty="0"/>
              <a:t>4</a:t>
            </a:r>
            <a:r>
              <a:rPr sz="1800" dirty="0"/>
              <a:t>）</a:t>
            </a:r>
            <a:endParaRPr lang="zh-CN" altLang="en-US" sz="1800" dirty="0"/>
          </a:p>
          <a:p>
            <a:pPr lvl="1"/>
            <a:r>
              <a:rPr sz="1800">
                <a:sym typeface="+mn-ea"/>
              </a:rPr>
              <a:t>蓝牙小车扩展功能（</a:t>
            </a:r>
            <a:r>
              <a:rPr lang="en-US" altLang="zh-CN" sz="1800">
                <a:sym typeface="+mn-ea"/>
              </a:rPr>
              <a:t>5</a:t>
            </a:r>
            <a:r>
              <a:rPr sz="1800">
                <a:sym typeface="+mn-ea"/>
              </a:rPr>
              <a:t>）</a:t>
            </a:r>
            <a:endParaRPr sz="1800" dirty="0">
              <a:sym typeface="+mn-ea"/>
            </a:endParaRPr>
          </a:p>
          <a:p>
            <a:pPr lvl="2"/>
            <a:r>
              <a:rPr sz="1800" dirty="0" smtClean="0"/>
              <a:t> 通过开发板上的</a:t>
            </a:r>
            <a:r>
              <a:rPr lang="en-US" altLang="zh-CN" sz="1800" dirty="0" smtClean="0"/>
              <a:t>Flash</a:t>
            </a:r>
            <a:r>
              <a:rPr sz="1800" dirty="0" smtClean="0"/>
              <a:t>蓝牙小车能够自动启动</a:t>
            </a:r>
            <a:endParaRPr sz="1800" dirty="0" smtClean="0"/>
          </a:p>
          <a:p>
            <a:pPr lvl="2"/>
            <a:r>
              <a:rPr lang="en-US" altLang="zh-CN" sz="1800" dirty="0" smtClean="0"/>
              <a:t> </a:t>
            </a:r>
            <a:r>
              <a:rPr lang="zh-CN" altLang="en-US" sz="1800" dirty="0" smtClean="0"/>
              <a:t>蓝牙小车具有自动避障功能</a:t>
            </a:r>
            <a:endParaRPr lang="en-US" altLang="zh-CN" sz="1800" dirty="0" smtClean="0"/>
          </a:p>
          <a:p>
            <a:pPr lvl="2"/>
            <a:r>
              <a:rPr sz="1800" dirty="0" smtClean="0"/>
              <a:t> 蓝牙小车安装摄像头</a:t>
            </a:r>
            <a:endParaRPr sz="1800" dirty="0" smtClean="0"/>
          </a:p>
          <a:p>
            <a:pPr lvl="2"/>
            <a:r>
              <a:rPr sz="1800" dirty="0" smtClean="0"/>
              <a:t> 蓝牙小车可以通过</a:t>
            </a:r>
            <a:r>
              <a:rPr lang="en-US" altLang="zh-CN" sz="1800" dirty="0" smtClean="0"/>
              <a:t>USB</a:t>
            </a:r>
            <a:r>
              <a:rPr sz="1800" dirty="0" smtClean="0"/>
              <a:t>连接外设</a:t>
            </a:r>
            <a:endParaRPr sz="1800" dirty="0" smtClean="0"/>
          </a:p>
          <a:p>
            <a:pPr lvl="2"/>
            <a:r>
              <a:rPr sz="1800" dirty="0" smtClean="0"/>
              <a:t> 蓝牙小车能够使用</a:t>
            </a:r>
            <a:r>
              <a:rPr lang="en-US" altLang="zh-CN" sz="1800" dirty="0" smtClean="0"/>
              <a:t>SD</a:t>
            </a:r>
            <a:r>
              <a:rPr sz="1800" dirty="0" smtClean="0"/>
              <a:t>卡</a:t>
            </a:r>
            <a:endParaRPr sz="1800" dirty="0" smtClean="0"/>
          </a:p>
          <a:p>
            <a:pPr lvl="2"/>
            <a:r>
              <a:rPr sz="1800" dirty="0" smtClean="0"/>
              <a:t> 其它有创意的新功能</a:t>
            </a:r>
            <a:endParaRPr sz="1800" dirty="0" smtClean="0"/>
          </a:p>
          <a:p>
            <a:pPr lvl="1"/>
            <a:endParaRPr lang="en-US" altLang="zh-CN" sz="18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a:sym typeface="+mn-ea"/>
              </a:rPr>
              <a:t>各课程目标成绩占比</a:t>
            </a:r>
            <a:endParaRPr lang="zh-CN" altLang="zh-CN" dirty="0">
              <a:sym typeface="+mn-ea"/>
            </a:endParaRPr>
          </a:p>
        </p:txBody>
      </p:sp>
      <p:graphicFrame>
        <p:nvGraphicFramePr>
          <p:cNvPr id="4" name="表格 3"/>
          <p:cNvGraphicFramePr/>
          <p:nvPr>
            <p:custDataLst>
              <p:tags r:id="rId1"/>
            </p:custDataLst>
          </p:nvPr>
        </p:nvGraphicFramePr>
        <p:xfrm>
          <a:off x="675958" y="1041048"/>
          <a:ext cx="10840085" cy="5471160"/>
        </p:xfrm>
        <a:graphic>
          <a:graphicData uri="http://schemas.openxmlformats.org/drawingml/2006/table">
            <a:tbl>
              <a:tblPr firstRow="1" bandRow="1">
                <a:tableStyleId>{5940675A-B579-460E-94D1-54222C63F5DA}</a:tableStyleId>
              </a:tblPr>
              <a:tblGrid>
                <a:gridCol w="1403985"/>
                <a:gridCol w="1404620"/>
                <a:gridCol w="8031480"/>
              </a:tblGrid>
              <a:tr h="552450">
                <a:tc>
                  <a:txBody>
                    <a:bodyPr/>
                    <a:p>
                      <a:pPr indent="0" algn="ctr">
                        <a:lnSpc>
                          <a:spcPct val="120000"/>
                        </a:lnSpc>
                        <a:spcBef>
                          <a:spcPts val="0"/>
                        </a:spcBef>
                        <a:spcAft>
                          <a:spcPts val="0"/>
                        </a:spcAft>
                        <a:buNone/>
                      </a:pPr>
                      <a:r>
                        <a:rPr lang="en-US" sz="1700" b="1" spc="130">
                          <a:solidFill>
                            <a:srgbClr val="646464"/>
                          </a:solidFill>
                          <a:latin typeface="微软雅黑" panose="020B0503020204020204" pitchFamily="34" charset="-122"/>
                          <a:ea typeface="微软雅黑" panose="020B0503020204020204" pitchFamily="34" charset="-122"/>
                        </a:rPr>
                        <a:t>考核项目</a:t>
                      </a:r>
                      <a:endParaRPr lang="en-US" sz="1700" b="1" spc="130">
                        <a:solidFill>
                          <a:srgbClr val="646464"/>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28575">
                      <a:solidFill>
                        <a:srgbClr val="646464"/>
                      </a:solidFill>
                      <a:prstDash val="solid"/>
                    </a:lnT>
                    <a:lnB w="28575">
                      <a:solidFill>
                        <a:srgbClr val="646464"/>
                      </a:solidFill>
                      <a:prstDash val="solid"/>
                    </a:lnB>
                    <a:lnTlToBr>
                      <a:noFill/>
                    </a:lnTlToBr>
                    <a:lnBlToTr>
                      <a:noFill/>
                    </a:lnBlToTr>
                    <a:solidFill>
                      <a:srgbClr val="FFFFFF"/>
                    </a:solidFill>
                  </a:tcPr>
                </a:tc>
                <a:tc>
                  <a:txBody>
                    <a:bodyPr/>
                    <a:p>
                      <a:pPr indent="0" algn="ctr">
                        <a:lnSpc>
                          <a:spcPct val="120000"/>
                        </a:lnSpc>
                        <a:spcBef>
                          <a:spcPts val="0"/>
                        </a:spcBef>
                        <a:spcAft>
                          <a:spcPts val="0"/>
                        </a:spcAft>
                        <a:buNone/>
                      </a:pPr>
                      <a:r>
                        <a:rPr lang="en-US" sz="1700" b="1" spc="130">
                          <a:solidFill>
                            <a:srgbClr val="646464"/>
                          </a:solidFill>
                          <a:latin typeface="微软雅黑" panose="020B0503020204020204" pitchFamily="34" charset="-122"/>
                          <a:ea typeface="微软雅黑" panose="020B0503020204020204" pitchFamily="34" charset="-122"/>
                        </a:rPr>
                        <a:t>成绩占比</a:t>
                      </a:r>
                      <a:endParaRPr lang="en-US" sz="1700" b="1" spc="130">
                        <a:solidFill>
                          <a:srgbClr val="646464"/>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28575">
                      <a:solidFill>
                        <a:srgbClr val="646464"/>
                      </a:solidFill>
                      <a:prstDash val="solid"/>
                    </a:lnT>
                    <a:lnB w="28575">
                      <a:solidFill>
                        <a:srgbClr val="646464"/>
                      </a:solidFill>
                      <a:prstDash val="solid"/>
                    </a:lnB>
                    <a:lnTlToBr>
                      <a:noFill/>
                    </a:lnTlToBr>
                    <a:lnBlToTr>
                      <a:noFill/>
                    </a:lnBlToTr>
                    <a:solidFill>
                      <a:srgbClr val="FFFFFF"/>
                    </a:solidFill>
                  </a:tcPr>
                </a:tc>
                <a:tc>
                  <a:txBody>
                    <a:bodyPr/>
                    <a:p>
                      <a:pPr indent="0" algn="ctr">
                        <a:lnSpc>
                          <a:spcPct val="120000"/>
                        </a:lnSpc>
                        <a:spcBef>
                          <a:spcPts val="0"/>
                        </a:spcBef>
                        <a:spcAft>
                          <a:spcPts val="0"/>
                        </a:spcAft>
                        <a:buNone/>
                      </a:pPr>
                      <a:r>
                        <a:rPr lang="en-US" sz="1700" b="1" spc="130">
                          <a:solidFill>
                            <a:srgbClr val="646464"/>
                          </a:solidFill>
                          <a:latin typeface="微软雅黑" panose="020B0503020204020204" pitchFamily="34" charset="-122"/>
                          <a:ea typeface="微软雅黑" panose="020B0503020204020204" pitchFamily="34" charset="-122"/>
                        </a:rPr>
                        <a:t>考核内容</a:t>
                      </a:r>
                      <a:endParaRPr lang="en-US" sz="1700" b="1" spc="130">
                        <a:solidFill>
                          <a:srgbClr val="646464"/>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28575">
                      <a:solidFill>
                        <a:srgbClr val="646464"/>
                      </a:solidFill>
                      <a:prstDash val="solid"/>
                    </a:lnT>
                    <a:lnB w="28575">
                      <a:solidFill>
                        <a:srgbClr val="646464"/>
                      </a:solidFill>
                      <a:prstDash val="solid"/>
                    </a:lnB>
                    <a:lnTlToBr>
                      <a:noFill/>
                    </a:lnTlToBr>
                    <a:lnBlToTr>
                      <a:noFill/>
                    </a:lnBlToTr>
                    <a:solidFill>
                      <a:srgbClr val="FFFFFF"/>
                    </a:solidFill>
                  </a:tcPr>
                </a:tc>
              </a:tr>
              <a:tr h="514350">
                <a:tc>
                  <a:txBody>
                    <a:bodyPr/>
                    <a:p>
                      <a:pPr indent="0" algn="ctr">
                        <a:lnSpc>
                          <a:spcPct val="120000"/>
                        </a:lnSpc>
                        <a:spcBef>
                          <a:spcPts val="0"/>
                        </a:spcBef>
                        <a:spcAft>
                          <a:spcPts val="0"/>
                        </a:spcAft>
                        <a:buNone/>
                      </a:pPr>
                      <a:r>
                        <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rPr>
                        <a:t>目标1</a:t>
                      </a:r>
                      <a:endPar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28575">
                      <a:solidFill>
                        <a:srgbClr val="646464"/>
                      </a:solidFill>
                      <a:prstDash val="solid"/>
                    </a:lnT>
                    <a:lnB w="9525">
                      <a:solidFill>
                        <a:srgbClr val="646464"/>
                      </a:solidFill>
                      <a:prstDash val="dash"/>
                    </a:lnB>
                    <a:lnTlToBr>
                      <a:noFill/>
                    </a:lnTlToBr>
                    <a:lnBlToTr>
                      <a:noFill/>
                    </a:lnBlToTr>
                    <a:solidFill>
                      <a:srgbClr val="FFFFFF"/>
                    </a:solidFill>
                  </a:tcPr>
                </a:tc>
                <a:tc>
                  <a:txBody>
                    <a:bodyPr/>
                    <a:p>
                      <a:pPr indent="0" algn="ctr">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40%</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28575">
                      <a:solidFill>
                        <a:srgbClr val="646464"/>
                      </a:solidFill>
                      <a:prstDash val="solid"/>
                    </a:lnT>
                    <a:lnB w="9525">
                      <a:solidFill>
                        <a:srgbClr val="646464"/>
                      </a:solidFill>
                      <a:prstDash val="dash"/>
                    </a:lnB>
                    <a:lnTlToBr>
                      <a:noFill/>
                    </a:lnTlToBr>
                    <a:lnBlToTr>
                      <a:noFill/>
                    </a:lnBlToTr>
                    <a:solidFill>
                      <a:srgbClr val="FFFFFF"/>
                    </a:solidFill>
                  </a:tcPr>
                </a:tc>
                <a:tc>
                  <a:txBody>
                    <a:bodyPr/>
                    <a:p>
                      <a:pPr indent="0" algn="l">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考核设计方案的质量和创新性</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28575">
                      <a:solidFill>
                        <a:srgbClr val="646464"/>
                      </a:solidFill>
                      <a:prstDash val="solid"/>
                    </a:lnT>
                    <a:lnB w="9525">
                      <a:solidFill>
                        <a:srgbClr val="646464"/>
                      </a:solidFill>
                      <a:prstDash val="dash"/>
                    </a:lnB>
                    <a:lnTlToBr>
                      <a:noFill/>
                    </a:lnTlToBr>
                    <a:lnBlToTr>
                      <a:noFill/>
                    </a:lnBlToTr>
                    <a:solidFill>
                      <a:srgbClr val="FFFFFF"/>
                    </a:solidFill>
                  </a:tcPr>
                </a:tc>
              </a:tr>
              <a:tr h="514985">
                <a:tc>
                  <a:txBody>
                    <a:bodyPr/>
                    <a:p>
                      <a:pPr indent="0" algn="ctr">
                        <a:lnSpc>
                          <a:spcPct val="120000"/>
                        </a:lnSpc>
                        <a:spcBef>
                          <a:spcPts val="0"/>
                        </a:spcBef>
                        <a:spcAft>
                          <a:spcPts val="0"/>
                        </a:spcAft>
                        <a:buNone/>
                      </a:pPr>
                      <a:r>
                        <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rPr>
                        <a:t>目标2</a:t>
                      </a:r>
                      <a:endPar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ctr">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10%</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l">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考核实验报告中呈现出的关键问题分析和可行性方案</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r>
              <a:tr h="514350">
                <a:tc>
                  <a:txBody>
                    <a:bodyPr/>
                    <a:p>
                      <a:pPr indent="0" algn="ctr">
                        <a:lnSpc>
                          <a:spcPct val="120000"/>
                        </a:lnSpc>
                        <a:spcBef>
                          <a:spcPts val="0"/>
                        </a:spcBef>
                        <a:spcAft>
                          <a:spcPts val="0"/>
                        </a:spcAft>
                        <a:buNone/>
                      </a:pPr>
                      <a:r>
                        <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rPr>
                        <a:t>目标3</a:t>
                      </a:r>
                      <a:endPar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ctr">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5%</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l">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考核课程设计总体质量和实施效果</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r>
              <a:tr h="514350">
                <a:tc>
                  <a:txBody>
                    <a:bodyPr/>
                    <a:p>
                      <a:pPr indent="0" algn="ctr">
                        <a:lnSpc>
                          <a:spcPct val="120000"/>
                        </a:lnSpc>
                        <a:spcBef>
                          <a:spcPts val="0"/>
                        </a:spcBef>
                        <a:spcAft>
                          <a:spcPts val="0"/>
                        </a:spcAft>
                        <a:buNone/>
                      </a:pPr>
                      <a:r>
                        <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rPr>
                        <a:t>目标4</a:t>
                      </a:r>
                      <a:endPar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ctr">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5%</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l">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考核学生分析、定位并解决问题的能力</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r>
              <a:tr h="514350">
                <a:tc>
                  <a:txBody>
                    <a:bodyPr/>
                    <a:p>
                      <a:pPr indent="0" algn="ctr">
                        <a:lnSpc>
                          <a:spcPct val="120000"/>
                        </a:lnSpc>
                        <a:spcBef>
                          <a:spcPts val="0"/>
                        </a:spcBef>
                        <a:spcAft>
                          <a:spcPts val="0"/>
                        </a:spcAft>
                        <a:buNone/>
                      </a:pPr>
                      <a:r>
                        <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rPr>
                        <a:t>目标5</a:t>
                      </a:r>
                      <a:endPar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ctr">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10%</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l">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考核学生对工具使用的熟悉程度和理解程度</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r>
              <a:tr h="514985">
                <a:tc>
                  <a:txBody>
                    <a:bodyPr/>
                    <a:p>
                      <a:pPr indent="0" algn="ctr">
                        <a:lnSpc>
                          <a:spcPct val="120000"/>
                        </a:lnSpc>
                        <a:spcBef>
                          <a:spcPts val="0"/>
                        </a:spcBef>
                        <a:spcAft>
                          <a:spcPts val="0"/>
                        </a:spcAft>
                        <a:buNone/>
                      </a:pPr>
                      <a:r>
                        <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rPr>
                        <a:t>目标6</a:t>
                      </a:r>
                      <a:endPar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ctr">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5%</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l">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考核团队执行效果</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r>
              <a:tr h="514350">
                <a:tc>
                  <a:txBody>
                    <a:bodyPr/>
                    <a:p>
                      <a:pPr indent="0" algn="ctr">
                        <a:lnSpc>
                          <a:spcPct val="120000"/>
                        </a:lnSpc>
                        <a:spcBef>
                          <a:spcPts val="0"/>
                        </a:spcBef>
                        <a:spcAft>
                          <a:spcPts val="0"/>
                        </a:spcAft>
                        <a:buNone/>
                      </a:pPr>
                      <a:r>
                        <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rPr>
                        <a:t>目标7</a:t>
                      </a:r>
                      <a:endPar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ctr">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5%</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l">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考核学生对计算机工程项目管理的基本方法和技术掌握的程度</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r>
              <a:tr h="802640">
                <a:tc>
                  <a:txBody>
                    <a:bodyPr/>
                    <a:p>
                      <a:pPr indent="0" algn="ctr">
                        <a:lnSpc>
                          <a:spcPct val="120000"/>
                        </a:lnSpc>
                        <a:spcBef>
                          <a:spcPts val="0"/>
                        </a:spcBef>
                        <a:spcAft>
                          <a:spcPts val="0"/>
                        </a:spcAft>
                        <a:buNone/>
                      </a:pPr>
                      <a:r>
                        <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rPr>
                        <a:t>目标8</a:t>
                      </a:r>
                      <a:endPar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ctr">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5%</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c>
                  <a:txBody>
                    <a:bodyPr/>
                    <a:p>
                      <a:pPr indent="0" algn="l">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考核实验报告中呈现的将管理原理、经济方法应用于计算机工程项目的开发、</a:t>
                      </a:r>
                      <a:endParaRPr lang="en-US" sz="1500" b="1" spc="120">
                        <a:solidFill>
                          <a:srgbClr val="404040"/>
                        </a:solidFill>
                        <a:latin typeface="微软雅黑" panose="020B0503020204020204" pitchFamily="34" charset="-122"/>
                        <a:ea typeface="微软雅黑" panose="020B0503020204020204" pitchFamily="34" charset="-122"/>
                      </a:endParaRPr>
                    </a:p>
                    <a:p>
                      <a:pPr indent="0" algn="l">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设计和流程优化等过程中的能力</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9525">
                      <a:solidFill>
                        <a:srgbClr val="646464"/>
                      </a:solidFill>
                      <a:prstDash val="dash"/>
                    </a:lnB>
                    <a:lnTlToBr>
                      <a:noFill/>
                    </a:lnTlToBr>
                    <a:lnBlToTr>
                      <a:noFill/>
                    </a:lnBlToTr>
                    <a:solidFill>
                      <a:srgbClr val="FFFFFF"/>
                    </a:solidFill>
                  </a:tcPr>
                </a:tc>
              </a:tr>
              <a:tr h="514350">
                <a:tc>
                  <a:txBody>
                    <a:bodyPr/>
                    <a:p>
                      <a:pPr indent="0" algn="ctr">
                        <a:lnSpc>
                          <a:spcPct val="120000"/>
                        </a:lnSpc>
                        <a:spcBef>
                          <a:spcPts val="0"/>
                        </a:spcBef>
                        <a:spcAft>
                          <a:spcPts val="0"/>
                        </a:spcAft>
                        <a:buNone/>
                      </a:pPr>
                      <a:r>
                        <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rPr>
                        <a:t>目标9</a:t>
                      </a:r>
                      <a:endParaRPr lang="en-US" sz="1500" b="1" spc="120">
                        <a:solidFill>
                          <a:srgbClr val="646464"/>
                        </a:solidFill>
                        <a:latin typeface="微软雅黑" panose="020B0503020204020204" pitchFamily="34" charset="-122"/>
                        <a:ea typeface="微软雅黑" panose="020B0503020204020204" pitchFamily="34" charset="-122"/>
                        <a:cs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28575">
                      <a:solidFill>
                        <a:srgbClr val="646464"/>
                      </a:solidFill>
                      <a:prstDash val="solid"/>
                    </a:lnB>
                    <a:lnTlToBr>
                      <a:noFill/>
                    </a:lnTlToBr>
                    <a:lnBlToTr>
                      <a:noFill/>
                    </a:lnBlToTr>
                    <a:solidFill>
                      <a:srgbClr val="FFFFFF"/>
                    </a:solidFill>
                  </a:tcPr>
                </a:tc>
                <a:tc>
                  <a:txBody>
                    <a:bodyPr/>
                    <a:p>
                      <a:pPr indent="0" algn="ctr">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15%</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28575">
                      <a:solidFill>
                        <a:srgbClr val="646464"/>
                      </a:solidFill>
                      <a:prstDash val="solid"/>
                    </a:lnB>
                    <a:lnTlToBr>
                      <a:noFill/>
                    </a:lnTlToBr>
                    <a:lnBlToTr>
                      <a:noFill/>
                    </a:lnBlToTr>
                    <a:solidFill>
                      <a:srgbClr val="FFFFFF"/>
                    </a:solidFill>
                  </a:tcPr>
                </a:tc>
                <a:tc>
                  <a:txBody>
                    <a:bodyPr/>
                    <a:p>
                      <a:pPr indent="0" algn="l">
                        <a:lnSpc>
                          <a:spcPct val="120000"/>
                        </a:lnSpc>
                        <a:spcBef>
                          <a:spcPts val="0"/>
                        </a:spcBef>
                        <a:spcAft>
                          <a:spcPts val="0"/>
                        </a:spcAft>
                        <a:buNone/>
                      </a:pPr>
                      <a:r>
                        <a:rPr lang="en-US" sz="1500" b="1" spc="120">
                          <a:solidFill>
                            <a:srgbClr val="404040"/>
                          </a:solidFill>
                          <a:latin typeface="微软雅黑" panose="020B0503020204020204" pitchFamily="34" charset="-122"/>
                          <a:ea typeface="微软雅黑" panose="020B0503020204020204" pitchFamily="34" charset="-122"/>
                        </a:rPr>
                        <a:t>考核学生自主学习、以及通过多种途径拓展自己的知识的能力</a:t>
                      </a:r>
                      <a:endParaRPr lang="en-US" sz="1500" b="1" spc="120">
                        <a:solidFill>
                          <a:srgbClr val="404040"/>
                        </a:solidFill>
                        <a:latin typeface="微软雅黑" panose="020B0503020204020204" pitchFamily="34" charset="-122"/>
                        <a:ea typeface="微软雅黑" panose="020B0503020204020204" pitchFamily="34" charset="-122"/>
                      </a:endParaRPr>
                    </a:p>
                  </a:txBody>
                  <a:tcPr marL="177800" marR="177800" marT="107950" marB="107950" vert="horz" anchor="ctr">
                    <a:lnL w="9525">
                      <a:solidFill>
                        <a:srgbClr val="646464"/>
                      </a:solidFill>
                      <a:prstDash val="dash"/>
                    </a:lnL>
                    <a:lnR w="9525">
                      <a:solidFill>
                        <a:srgbClr val="646464"/>
                      </a:solidFill>
                      <a:prstDash val="dash"/>
                    </a:lnR>
                    <a:lnT w="9525">
                      <a:solidFill>
                        <a:srgbClr val="646464"/>
                      </a:solidFill>
                      <a:prstDash val="dash"/>
                    </a:lnT>
                    <a:lnB w="28575">
                      <a:solidFill>
                        <a:srgbClr val="646464"/>
                      </a:solidFill>
                      <a:prstDash val="solid"/>
                    </a:lnB>
                    <a:lnTlToBr>
                      <a:noFill/>
                    </a:lnTlToBr>
                    <a:lnBlToTr>
                      <a:noFill/>
                    </a:lnBlToTr>
                    <a:solidFill>
                      <a:srgbClr val="FFFFFF"/>
                    </a:solidFill>
                  </a:tcPr>
                </a:tc>
              </a:tr>
            </a:tbl>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a:sym typeface="+mn-ea"/>
              </a:rPr>
              <a:t>综合实践分数估算</a:t>
            </a:r>
            <a:endParaRPr lang="zh-CN" altLang="en-US" dirty="0"/>
          </a:p>
        </p:txBody>
      </p:sp>
      <p:sp>
        <p:nvSpPr>
          <p:cNvPr id="16387" name="内容占位符 2"/>
          <p:cNvSpPr>
            <a:spLocks noGrp="1"/>
          </p:cNvSpPr>
          <p:nvPr>
            <p:ph idx="1"/>
          </p:nvPr>
        </p:nvSpPr>
        <p:spPr>
          <a:xfrm>
            <a:off x="487680" y="1041400"/>
            <a:ext cx="10013950" cy="5040630"/>
          </a:xfrm>
        </p:spPr>
        <p:txBody>
          <a:bodyPr/>
          <a:lstStyle/>
          <a:p>
            <a:pPr>
              <a:lnSpc>
                <a:spcPct val="150000"/>
              </a:lnSpc>
            </a:pPr>
            <a:r>
              <a:rPr lang="zh-CN" altLang="en-US" sz="2400" dirty="0"/>
              <a:t>根据前面给出的综合实践步骤，可以初步估算</a:t>
            </a:r>
            <a:r>
              <a:rPr sz="2400" dirty="0"/>
              <a:t>完成相应步骤的任务</a:t>
            </a:r>
            <a:r>
              <a:rPr lang="zh-CN" sz="2400" dirty="0"/>
              <a:t>（任务完成质量通过</a:t>
            </a:r>
            <a:r>
              <a:rPr lang="zh-CN" sz="2400" dirty="0">
                <a:sym typeface="+mn-ea"/>
              </a:rPr>
              <a:t>老师评分和</a:t>
            </a:r>
            <a:r>
              <a:rPr lang="zh-CN" sz="2400" dirty="0"/>
              <a:t>小组互评进行）</a:t>
            </a:r>
            <a:r>
              <a:rPr sz="2400" dirty="0"/>
              <a:t>，</a:t>
            </a:r>
            <a:r>
              <a:rPr sz="2400" dirty="0">
                <a:sym typeface="+mn-ea"/>
              </a:rPr>
              <a:t>对应</a:t>
            </a:r>
            <a:r>
              <a:rPr sz="2400" dirty="0"/>
              <a:t>可以获得</a:t>
            </a:r>
            <a:r>
              <a:rPr lang="zh-CN" sz="2400" dirty="0"/>
              <a:t>团队</a:t>
            </a:r>
            <a:r>
              <a:rPr sz="2400" b="1" dirty="0">
                <a:sym typeface="+mn-ea"/>
              </a:rPr>
              <a:t>最高</a:t>
            </a:r>
            <a:r>
              <a:rPr lang="zh-CN" sz="2400" dirty="0">
                <a:sym typeface="+mn-ea"/>
              </a:rPr>
              <a:t>分数</a:t>
            </a:r>
            <a:r>
              <a:rPr sz="2400" dirty="0"/>
              <a:t>（</a:t>
            </a:r>
            <a:r>
              <a:rPr lang="zh-CN" sz="2400" dirty="0"/>
              <a:t>团队个人分数由组内互评进行调整，</a:t>
            </a:r>
            <a:r>
              <a:rPr sz="2400" dirty="0"/>
              <a:t>报告部分分数另算）：</a:t>
            </a:r>
            <a:endParaRPr sz="2400" dirty="0"/>
          </a:p>
          <a:p>
            <a:pPr lvl="1" algn="l">
              <a:lnSpc>
                <a:spcPct val="150000"/>
              </a:lnSpc>
            </a:pPr>
            <a:r>
              <a:rPr lang="zh-CN" altLang="en-US" sz="2400" dirty="0" smtClean="0">
                <a:cs typeface="+mn-ea"/>
              </a:rPr>
              <a:t>完成任务之步骤（</a:t>
            </a:r>
            <a:r>
              <a:rPr sz="2400" dirty="0" smtClean="0">
                <a:cs typeface="+mn-ea"/>
              </a:rPr>
              <a:t>1）和（2）：           </a:t>
            </a:r>
            <a:r>
              <a:rPr lang="en-US" sz="2400" dirty="0" smtClean="0">
                <a:cs typeface="+mn-ea"/>
              </a:rPr>
              <a:t>6</a:t>
            </a:r>
            <a:r>
              <a:rPr sz="2400" dirty="0" smtClean="0">
                <a:cs typeface="+mn-ea"/>
              </a:rPr>
              <a:t>0分</a:t>
            </a:r>
            <a:r>
              <a:rPr lang="en-US" sz="2400" dirty="0" smtClean="0">
                <a:cs typeface="+mn-ea"/>
              </a:rPr>
              <a:t>+</a:t>
            </a:r>
            <a:endParaRPr sz="2400" dirty="0" smtClean="0">
              <a:cs typeface="+mn-ea"/>
            </a:endParaRPr>
          </a:p>
          <a:p>
            <a:pPr lvl="1" algn="l">
              <a:lnSpc>
                <a:spcPct val="150000"/>
              </a:lnSpc>
            </a:pPr>
            <a:r>
              <a:rPr sz="2400" dirty="0" smtClean="0">
                <a:cs typeface="+mn-ea"/>
              </a:rPr>
              <a:t>完成任务之步骤（3）：                       </a:t>
            </a:r>
            <a:r>
              <a:rPr lang="en-US" sz="2400" dirty="0" smtClean="0">
                <a:cs typeface="+mn-ea"/>
              </a:rPr>
              <a:t>7</a:t>
            </a:r>
            <a:r>
              <a:rPr sz="2400" dirty="0" smtClean="0">
                <a:cs typeface="+mn-ea"/>
              </a:rPr>
              <a:t>0分</a:t>
            </a:r>
            <a:r>
              <a:rPr lang="en-US" sz="2400" dirty="0" smtClean="0">
                <a:cs typeface="+mn-ea"/>
              </a:rPr>
              <a:t>+</a:t>
            </a:r>
            <a:endParaRPr sz="2400" dirty="0" smtClean="0">
              <a:cs typeface="+mn-ea"/>
            </a:endParaRPr>
          </a:p>
          <a:p>
            <a:pPr lvl="1" algn="l">
              <a:lnSpc>
                <a:spcPct val="150000"/>
              </a:lnSpc>
            </a:pPr>
            <a:r>
              <a:rPr sz="2400" dirty="0" smtClean="0">
                <a:cs typeface="+mn-ea"/>
              </a:rPr>
              <a:t>完成任务之步骤（4）：                       </a:t>
            </a:r>
            <a:r>
              <a:rPr lang="en-US" sz="2400" dirty="0" smtClean="0">
                <a:cs typeface="+mn-ea"/>
              </a:rPr>
              <a:t>8</a:t>
            </a:r>
            <a:r>
              <a:rPr sz="2400" dirty="0" smtClean="0">
                <a:cs typeface="+mn-ea"/>
              </a:rPr>
              <a:t>0分</a:t>
            </a:r>
            <a:r>
              <a:rPr lang="en-US" sz="2400" dirty="0" smtClean="0">
                <a:cs typeface="+mn-ea"/>
              </a:rPr>
              <a:t>+</a:t>
            </a:r>
            <a:endParaRPr sz="2400" dirty="0" smtClean="0">
              <a:cs typeface="+mn-ea"/>
            </a:endParaRPr>
          </a:p>
          <a:p>
            <a:pPr lvl="1" algn="l">
              <a:lnSpc>
                <a:spcPct val="150000"/>
              </a:lnSpc>
            </a:pPr>
            <a:r>
              <a:rPr sz="2400" dirty="0" smtClean="0">
                <a:cs typeface="+mn-ea"/>
              </a:rPr>
              <a:t>完成任务之步骤（</a:t>
            </a:r>
            <a:r>
              <a:rPr lang="en-US" altLang="zh-CN" sz="2400" dirty="0" smtClean="0">
                <a:cs typeface="+mn-ea"/>
              </a:rPr>
              <a:t>5</a:t>
            </a:r>
            <a:r>
              <a:rPr sz="2400" dirty="0" smtClean="0">
                <a:cs typeface="+mn-ea"/>
              </a:rPr>
              <a:t>）：                       100分</a:t>
            </a:r>
            <a:endParaRPr sz="2400" dirty="0" smtClean="0">
              <a:cs typeface="+mn-ea"/>
            </a:endParaRPr>
          </a:p>
          <a:p>
            <a:pPr lvl="1">
              <a:lnSpc>
                <a:spcPct val="150000"/>
              </a:lnSpc>
            </a:pPr>
            <a:endParaRPr sz="2400" dirty="0" smtClean="0"/>
          </a:p>
          <a:p>
            <a:pPr lvl="1"/>
            <a:endParaRPr lang="en-US" altLang="zh-CN" sz="2400"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标题 1"/>
          <p:cNvSpPr>
            <a:spLocks noGrp="1"/>
          </p:cNvSpPr>
          <p:nvPr>
            <p:ph type="title"/>
          </p:nvPr>
        </p:nvSpPr>
        <p:spPr/>
        <p:txBody>
          <a:bodyPr/>
          <a:lstStyle/>
          <a:p>
            <a:r>
              <a:rPr lang="zh-CN" altLang="en-US" dirty="0" smtClean="0"/>
              <a:t>注意事项</a:t>
            </a:r>
            <a:endParaRPr lang="zh-CN" altLang="en-US" dirty="0" smtClean="0"/>
          </a:p>
        </p:txBody>
      </p:sp>
      <p:sp>
        <p:nvSpPr>
          <p:cNvPr id="44035" name="内容占位符 2"/>
          <p:cNvSpPr>
            <a:spLocks noGrp="1"/>
          </p:cNvSpPr>
          <p:nvPr>
            <p:ph idx="1"/>
          </p:nvPr>
        </p:nvSpPr>
        <p:spPr>
          <a:xfrm>
            <a:off x="487363" y="1041400"/>
            <a:ext cx="8218487" cy="5040313"/>
          </a:xfrm>
        </p:spPr>
        <p:txBody>
          <a:bodyPr/>
          <a:lstStyle/>
          <a:p>
            <a:r>
              <a:rPr lang="zh-CN" altLang="en-US" b="1" dirty="0" smtClean="0">
                <a:solidFill>
                  <a:srgbClr val="FF0000"/>
                </a:solidFill>
              </a:rPr>
              <a:t>多</a:t>
            </a:r>
            <a:r>
              <a:rPr lang="zh-CN" altLang="en-US" b="1" dirty="0">
                <a:solidFill>
                  <a:srgbClr val="FF0000"/>
                </a:solidFill>
              </a:rPr>
              <a:t>讨论，多讨论，多</a:t>
            </a:r>
            <a:r>
              <a:rPr lang="zh-CN" altLang="en-US" b="1" dirty="0" smtClean="0">
                <a:solidFill>
                  <a:srgbClr val="FF0000"/>
                </a:solidFill>
              </a:rPr>
              <a:t>讨论</a:t>
            </a:r>
            <a:endParaRPr lang="en-US" altLang="zh-CN" b="1" dirty="0" smtClean="0">
              <a:solidFill>
                <a:srgbClr val="FF0000"/>
              </a:solidFill>
            </a:endParaRPr>
          </a:p>
          <a:p>
            <a:pPr lvl="1"/>
            <a:r>
              <a:rPr lang="zh-CN" altLang="en-US" dirty="0" smtClean="0"/>
              <a:t>没有愚蠢的问题，不要闭门造车</a:t>
            </a:r>
            <a:endParaRPr lang="en-US" altLang="zh-CN" dirty="0" smtClean="0"/>
          </a:p>
          <a:p>
            <a:pPr lvl="1"/>
            <a:r>
              <a:rPr lang="zh-CN" altLang="en-US" dirty="0"/>
              <a:t>方案不是唯一的，但一定要想清楚！</a:t>
            </a:r>
            <a:endParaRPr lang="en-US" altLang="zh-CN" dirty="0"/>
          </a:p>
          <a:p>
            <a:r>
              <a:rPr lang="zh-CN" altLang="en-US" dirty="0" smtClean="0"/>
              <a:t>学会有效的调试方法</a:t>
            </a:r>
            <a:endParaRPr lang="zh-CN" altLang="en-US" dirty="0" smtClean="0"/>
          </a:p>
          <a:p>
            <a:r>
              <a:rPr lang="zh-CN" altLang="en-US" dirty="0" smtClean="0"/>
              <a:t>多</a:t>
            </a:r>
            <a:r>
              <a:rPr lang="zh-CN" altLang="en-US" dirty="0"/>
              <a:t>存</a:t>
            </a:r>
            <a:r>
              <a:rPr lang="zh-CN" altLang="en-US" dirty="0" smtClean="0"/>
              <a:t>盘，存网盘，别存</a:t>
            </a:r>
            <a:r>
              <a:rPr lang="en-US" altLang="zh-CN" dirty="0" smtClean="0"/>
              <a:t>U</a:t>
            </a:r>
            <a:r>
              <a:rPr lang="zh-CN" altLang="en-US" dirty="0" smtClean="0"/>
              <a:t>盘</a:t>
            </a:r>
            <a:endParaRPr lang="zh-CN" altLang="en-US" dirty="0" smtClean="0"/>
          </a:p>
          <a:p>
            <a:r>
              <a:rPr lang="zh-CN" altLang="en-US" b="1" dirty="0" smtClean="0">
                <a:solidFill>
                  <a:srgbClr val="FF0000"/>
                </a:solidFill>
              </a:rPr>
              <a:t>注意版本管理</a:t>
            </a:r>
            <a:endParaRPr lang="zh-CN" altLang="en-US" b="1" dirty="0" smtClean="0">
              <a:solidFill>
                <a:srgbClr val="FF0000"/>
              </a:solidFill>
            </a:endParaRPr>
          </a:p>
          <a:p>
            <a:pPr lvl="1"/>
            <a:endParaRPr lang="zh-CN" altLang="en-US" b="1" dirty="0" smtClean="0">
              <a:solidFill>
                <a:srgbClr val="FF0000"/>
              </a:solidFill>
            </a:endParaRPr>
          </a:p>
        </p:txBody>
      </p:sp>
      <p:sp>
        <p:nvSpPr>
          <p:cNvPr id="44036" name="灯片编号占位符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a:spcBef>
                <a:spcPct val="0"/>
              </a:spcBef>
              <a:buFontTx/>
              <a:buNone/>
            </a:pPr>
            <a:r>
              <a:rPr lang="en-US" altLang="zh-CN" sz="1400" smtClean="0">
                <a:solidFill>
                  <a:srgbClr val="0D7157"/>
                </a:solidFill>
                <a:latin typeface="Arial" panose="020B0604020202020204" pitchFamily="34" charset="0"/>
                <a:ea typeface="华文细黑" panose="02010600040101010101" pitchFamily="2" charset="-122"/>
              </a:rPr>
              <a:t> -</a:t>
            </a:r>
            <a:fld id="{DE8529C5-D33F-47E9-81DB-55D10E1BEC2B}" type="slidenum">
              <a:rPr lang="en-US" altLang="zh-CN" sz="1400" smtClean="0">
                <a:solidFill>
                  <a:srgbClr val="0D7157"/>
                </a:solidFill>
                <a:latin typeface="Arial" panose="020B0604020202020204" pitchFamily="34" charset="0"/>
                <a:ea typeface="华文细黑" panose="02010600040101010101" pitchFamily="2" charset="-122"/>
              </a:rPr>
            </a:fld>
            <a:r>
              <a:rPr lang="en-US" altLang="zh-CN" sz="1400" smtClean="0">
                <a:solidFill>
                  <a:srgbClr val="0D7157"/>
                </a:solidFill>
                <a:latin typeface="Arial" panose="020B0604020202020204" pitchFamily="34" charset="0"/>
                <a:ea typeface="华文细黑" panose="02010600040101010101" pitchFamily="2" charset="-122"/>
              </a:rPr>
              <a:t>- </a:t>
            </a:r>
            <a:endParaRPr lang="en-US" altLang="zh-CN" sz="1400" smtClean="0">
              <a:solidFill>
                <a:srgbClr val="0D7157"/>
              </a:solidFill>
              <a:latin typeface="Arial" panose="020B0604020202020204" pitchFamily="34" charset="0"/>
              <a:ea typeface="华文细黑" panose="02010600040101010101" pitchFamily="2" charset="-122"/>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其他</a:t>
            </a:r>
            <a:endParaRPr lang="zh-CN" altLang="en-US" dirty="0"/>
          </a:p>
        </p:txBody>
      </p:sp>
      <p:sp>
        <p:nvSpPr>
          <p:cNvPr id="3" name="内容占位符 2"/>
          <p:cNvSpPr>
            <a:spLocks noGrp="1"/>
          </p:cNvSpPr>
          <p:nvPr>
            <p:ph idx="1"/>
          </p:nvPr>
        </p:nvSpPr>
        <p:spPr>
          <a:xfrm>
            <a:off x="487680" y="1028065"/>
            <a:ext cx="9603740" cy="4801235"/>
          </a:xfrm>
        </p:spPr>
        <p:txBody>
          <a:bodyPr/>
          <a:lstStyle/>
          <a:p>
            <a:r>
              <a:rPr lang="zh-CN" altLang="en-US" dirty="0" smtClean="0"/>
              <a:t>课程宗旨</a:t>
            </a:r>
            <a:endParaRPr lang="en-US" altLang="zh-CN" dirty="0" smtClean="0"/>
          </a:p>
          <a:p>
            <a:pPr lvl="1"/>
            <a:r>
              <a:rPr lang="zh-CN" altLang="en-US" dirty="0"/>
              <a:t>能</a:t>
            </a:r>
            <a:r>
              <a:rPr lang="zh-CN" altLang="en-US" dirty="0" smtClean="0"/>
              <a:t>玩 </a:t>
            </a:r>
            <a:r>
              <a:rPr lang="en-US" altLang="zh-CN" dirty="0" smtClean="0"/>
              <a:t>+ </a:t>
            </a:r>
            <a:r>
              <a:rPr lang="zh-CN" altLang="en-US" smtClean="0"/>
              <a:t>好玩 </a:t>
            </a:r>
            <a:r>
              <a:rPr lang="en-US" altLang="zh-CN" smtClean="0"/>
              <a:t>+ </a:t>
            </a:r>
            <a:r>
              <a:rPr lang="zh-CN" altLang="en-US" smtClean="0"/>
              <a:t>玩出水平</a:t>
            </a:r>
            <a:endParaRPr lang="zh-CN" altLang="en-US" dirty="0" smtClean="0"/>
          </a:p>
        </p:txBody>
      </p:sp>
      <p:sp>
        <p:nvSpPr>
          <p:cNvPr id="4" name="灯片编号占位符 3"/>
          <p:cNvSpPr>
            <a:spLocks noGrp="1"/>
          </p:cNvSpPr>
          <p:nvPr>
            <p:ph type="sldNum" sz="quarter" idx="10"/>
          </p:nvPr>
        </p:nvSpPr>
        <p:spPr/>
        <p:txBody>
          <a:bodyPr/>
          <a:lstStyle/>
          <a:p>
            <a:pPr>
              <a:defRPr/>
            </a:pPr>
            <a:r>
              <a:rPr lang="en-US" altLang="zh-CN" smtClean="0"/>
              <a:t> -</a:t>
            </a:r>
            <a:fld id="{C43F2D07-ABC4-4EC6-A126-9164F91BB850}" type="slidenum">
              <a:rPr lang="en-US" altLang="zh-CN" smtClean="0"/>
            </a:fld>
            <a:r>
              <a:rPr lang="en-US" altLang="zh-CN" smtClean="0"/>
              <a:t>- </a:t>
            </a:r>
            <a:endParaRPr lang="en-US" altLang="zh-CN"/>
          </a:p>
        </p:txBody>
      </p:sp>
      <p:pic>
        <p:nvPicPr>
          <p:cNvPr id="5" name="图片 4"/>
          <p:cNvPicPr>
            <a:picLocks noChangeAspect="1"/>
          </p:cNvPicPr>
          <p:nvPr/>
        </p:nvPicPr>
        <p:blipFill>
          <a:blip r:embed="rId1"/>
          <a:stretch>
            <a:fillRect/>
          </a:stretch>
        </p:blipFill>
        <p:spPr>
          <a:xfrm>
            <a:off x="2908935" y="2604135"/>
            <a:ext cx="6374130" cy="358584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课程的目的和意义</a:t>
            </a:r>
            <a:endParaRPr lang="zh-CN" altLang="en-US" dirty="0"/>
          </a:p>
        </p:txBody>
      </p:sp>
      <p:sp>
        <p:nvSpPr>
          <p:cNvPr id="3" name="内容占位符 2"/>
          <p:cNvSpPr>
            <a:spLocks noGrp="1"/>
          </p:cNvSpPr>
          <p:nvPr>
            <p:ph idx="1"/>
          </p:nvPr>
        </p:nvSpPr>
        <p:spPr>
          <a:xfrm>
            <a:off x="487680" y="1056640"/>
            <a:ext cx="8633460" cy="5039995"/>
          </a:xfrm>
        </p:spPr>
        <p:txBody>
          <a:bodyPr>
            <a:noAutofit/>
          </a:bodyPr>
          <a:lstStyle/>
          <a:p>
            <a:r>
              <a:rPr lang="zh-CN" altLang="en-US" sz="2000" b="1" dirty="0">
                <a:solidFill>
                  <a:srgbClr val="C00000"/>
                </a:solidFill>
                <a:sym typeface="+mn-ea"/>
              </a:rPr>
              <a:t>服务于信息产业自主可控的国家战略需求</a:t>
            </a:r>
            <a:endParaRPr lang="zh-CN" altLang="en-US" sz="2000" b="1" dirty="0"/>
          </a:p>
          <a:p>
            <a:r>
              <a:rPr lang="zh-CN" altLang="en-US" sz="2000" b="1" dirty="0"/>
              <a:t>我国正在实施“中国制造2025”、“互联网+”、“网络强国”等重大战略，目的在于突破核心关键技术，构筑先发优势，使我国在未来全球创新生态系统中能占据战略制高点。</a:t>
            </a:r>
            <a:endParaRPr lang="zh-CN" altLang="en-US" sz="2000" b="1" dirty="0"/>
          </a:p>
          <a:p>
            <a:r>
              <a:rPr lang="zh-CN" altLang="en-US" sz="2000" b="1" dirty="0"/>
              <a:t>对</a:t>
            </a:r>
            <a:r>
              <a:rPr sz="2000" b="1">
                <a:sym typeface="+mn-ea"/>
              </a:rPr>
              <a:t>计算机专业</a:t>
            </a:r>
            <a:r>
              <a:rPr lang="zh-CN" altLang="en-US" sz="2000" b="1" dirty="0"/>
              <a:t>人才的知识结构与能力结构的深度、广度以及信息技术与其他产业融合创新能力都提出了更高要求。</a:t>
            </a:r>
            <a:endParaRPr lang="zh-CN" altLang="en-US" sz="2000" b="1" dirty="0"/>
          </a:p>
          <a:p>
            <a:r>
              <a:rPr lang="zh-CN" altLang="en-US" sz="2000" b="1" dirty="0"/>
              <a:t>新工科</a:t>
            </a:r>
            <a:endParaRPr lang="zh-CN" altLang="en-US" sz="1900" b="1" dirty="0"/>
          </a:p>
          <a:p>
            <a:pPr lvl="1"/>
            <a:r>
              <a:rPr lang="en-US" altLang="zh-CN" sz="1800" b="1" dirty="0"/>
              <a:t>工程实践能力强；创新能力强；具备国际竞争力的高素质复合型人才。</a:t>
            </a:r>
            <a:endParaRPr lang="en-US" altLang="zh-CN" sz="1800" b="1" dirty="0"/>
          </a:p>
          <a:p>
            <a:pPr lvl="1"/>
            <a:r>
              <a:rPr lang="en-US" altLang="zh-CN" sz="1800" b="1" dirty="0"/>
              <a:t>学习而且是快速学习新事物的能力；广泛的专业交叉和融合中学习。</a:t>
            </a:r>
            <a:endParaRPr sz="1800" b="1" dirty="0"/>
          </a:p>
          <a:p>
            <a:pPr marL="0" indent="0">
              <a:buNone/>
            </a:pPr>
            <a:endParaRPr lang="zh-CN" altLang="en-US" sz="18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系统能力培养概述</a:t>
            </a:r>
            <a:endParaRPr lang="zh-CN" altLang="en-US" dirty="0"/>
          </a:p>
        </p:txBody>
      </p:sp>
      <p:sp>
        <p:nvSpPr>
          <p:cNvPr id="3" name="内容占位符 2"/>
          <p:cNvSpPr>
            <a:spLocks noGrp="1"/>
          </p:cNvSpPr>
          <p:nvPr>
            <p:ph idx="1"/>
          </p:nvPr>
        </p:nvSpPr>
        <p:spPr>
          <a:xfrm>
            <a:off x="487680" y="1076325"/>
            <a:ext cx="8800465" cy="5039995"/>
          </a:xfrm>
        </p:spPr>
        <p:txBody>
          <a:bodyPr>
            <a:normAutofit/>
          </a:bodyPr>
          <a:lstStyle/>
          <a:p>
            <a:pPr>
              <a:lnSpc>
                <a:spcPct val="150000"/>
              </a:lnSpc>
            </a:pPr>
            <a:r>
              <a:rPr lang="zh-CN" altLang="en-US" sz="2400" dirty="0"/>
              <a:t>我国信息产业基础相对薄弱，核心技术和产品长期受制于人，给国民经济建设和国家安全带来严重威胁。</a:t>
            </a:r>
            <a:endParaRPr lang="zh-CN" altLang="en-US" sz="2400" dirty="0"/>
          </a:p>
          <a:p>
            <a:pPr>
              <a:lnSpc>
                <a:spcPct val="150000"/>
              </a:lnSpc>
            </a:pPr>
            <a:r>
              <a:rPr sz="2400"/>
              <a:t>信息产业自主可控的三大基石，即CPU、操作系统、编译系统，一直是我国信息产业的瓶颈</a:t>
            </a:r>
            <a:r>
              <a:rPr lang="zh-CN" altLang="en-US" sz="2400" dirty="0"/>
              <a:t>。</a:t>
            </a:r>
            <a:endParaRPr lang="zh-CN" altLang="en-US" sz="2400" dirty="0"/>
          </a:p>
          <a:p>
            <a:pPr>
              <a:lnSpc>
                <a:spcPct val="150000"/>
              </a:lnSpc>
            </a:pPr>
            <a:r>
              <a:rPr lang="zh-CN" altLang="en-US" sz="2400" dirty="0"/>
              <a:t>计算机系统能力是指对软硬件系统深刻理解，具有系统层面认知和设计能力，能对软硬件功能进行合理划分、对系统不同层次进行抽象封装、对系统整体进行性能分析和调优、调试，以及根据不同的应用合理构建系统框架等能力。</a:t>
            </a:r>
            <a:endParaRPr lang="zh-CN" altLang="en-US" sz="2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课程目标（工程教育认证）</a:t>
            </a:r>
            <a:endParaRPr lang="zh-CN" altLang="en-US" dirty="0"/>
          </a:p>
        </p:txBody>
      </p:sp>
      <p:sp>
        <p:nvSpPr>
          <p:cNvPr id="3" name="内容占位符 2"/>
          <p:cNvSpPr>
            <a:spLocks noGrp="1"/>
          </p:cNvSpPr>
          <p:nvPr>
            <p:ph idx="1"/>
          </p:nvPr>
        </p:nvSpPr>
        <p:spPr>
          <a:xfrm>
            <a:off x="487680" y="1076325"/>
            <a:ext cx="8800465" cy="5039995"/>
          </a:xfrm>
        </p:spPr>
        <p:txBody>
          <a:bodyPr>
            <a:normAutofit fontScale="80000"/>
          </a:bodyPr>
          <a:lstStyle/>
          <a:p>
            <a:pPr marL="457200" indent="-457200">
              <a:lnSpc>
                <a:spcPct val="150000"/>
              </a:lnSpc>
              <a:buFont typeface="+mj-lt"/>
              <a:buAutoNum type="arabicPeriod"/>
            </a:pPr>
            <a:r>
              <a:rPr lang="zh-CN" altLang="en-US" sz="2400" dirty="0"/>
              <a:t>基于CPU+FPGA的SoC技术，采用IP集成的方法，搭建一个基于FPGA开发板的蓝牙小车，蓝牙小车运行自主的Hos操作系统，在此基础上开发具有可展示度、具有新颖性和创新性的蓝牙小车应用系统（毕业要求3）；</a:t>
            </a:r>
            <a:endParaRPr lang="zh-CN" altLang="en-US" sz="2400" dirty="0"/>
          </a:p>
          <a:p>
            <a:pPr marL="457200" indent="-457200">
              <a:lnSpc>
                <a:spcPct val="150000"/>
              </a:lnSpc>
              <a:buFont typeface="+mj-lt"/>
              <a:buAutoNum type="arabicPeriod"/>
            </a:pPr>
            <a:r>
              <a:rPr sz="2400"/>
              <a:t>根据蓝牙小车的设计需求，通过查阅资料和文献阅读，认真调研、分析，然后确定蓝牙小车的总体目标和设计方案，最终的设计方案除了能够展示蓝牙小车的基本功能外，还要具有可展示度、新颖性和创新性</a:t>
            </a:r>
            <a:r>
              <a:rPr lang="zh-CN" sz="2400"/>
              <a:t>（</a:t>
            </a:r>
            <a:r>
              <a:rPr sz="2400"/>
              <a:t>毕业要求4</a:t>
            </a:r>
            <a:r>
              <a:rPr lang="zh-CN" sz="2400"/>
              <a:t>）；</a:t>
            </a:r>
            <a:endParaRPr sz="2400"/>
          </a:p>
          <a:p>
            <a:pPr marL="457200" indent="-457200">
              <a:lnSpc>
                <a:spcPct val="150000"/>
              </a:lnSpc>
              <a:buFont typeface="+mj-lt"/>
              <a:buAutoNum type="arabicPeriod"/>
            </a:pPr>
            <a:r>
              <a:rPr lang="zh-CN" altLang="en-US" sz="2400" dirty="0"/>
              <a:t>能根据蓝牙小车的总体目标和设计方案，选择正确的设计与实现路线，设计实验方案对实现过程的正确性进行验证（毕业要求4）；</a:t>
            </a:r>
            <a:endParaRPr lang="zh-CN" altLang="en-US" sz="2400" dirty="0"/>
          </a:p>
          <a:p>
            <a:pPr marL="457200" indent="-457200">
              <a:lnSpc>
                <a:spcPct val="150000"/>
              </a:lnSpc>
              <a:buFont typeface="+mj-lt"/>
              <a:buAutoNum type="arabicPeriod"/>
            </a:pPr>
            <a:r>
              <a:rPr lang="zh-CN" altLang="en-US" sz="2400" dirty="0"/>
              <a:t>能对蓝牙小车设计与实现过程中的测试结果进行理论分析，对实验现象进行解释，通过信息综合得到合理有效的结论（毕业要求4）；</a:t>
            </a:r>
            <a:endParaRPr lang="zh-CN" altLang="en-US"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课程目标（工程教育认证）</a:t>
            </a:r>
            <a:endParaRPr lang="zh-CN" altLang="en-US" dirty="0"/>
          </a:p>
        </p:txBody>
      </p:sp>
      <p:sp>
        <p:nvSpPr>
          <p:cNvPr id="3" name="内容占位符 2"/>
          <p:cNvSpPr>
            <a:spLocks noGrp="1"/>
          </p:cNvSpPr>
          <p:nvPr>
            <p:ph idx="1"/>
          </p:nvPr>
        </p:nvSpPr>
        <p:spPr>
          <a:xfrm>
            <a:off x="487680" y="1076325"/>
            <a:ext cx="8800465" cy="5039995"/>
          </a:xfrm>
        </p:spPr>
        <p:txBody>
          <a:bodyPr>
            <a:normAutofit fontScale="80000"/>
          </a:bodyPr>
          <a:lstStyle/>
          <a:p>
            <a:pPr marL="457200" indent="-457200">
              <a:lnSpc>
                <a:spcPct val="150000"/>
              </a:lnSpc>
              <a:buFont typeface="+mj-lt"/>
              <a:buAutoNum type="arabicPeriod" startAt="5"/>
            </a:pPr>
            <a:r>
              <a:rPr lang="zh-CN" altLang="en-US" sz="2400" dirty="0"/>
              <a:t>熟悉硬件、软件设计主流工具（EDA软件、FPGA开发平台、操作系统和软件开发调试环境等）的功能、特点及使用方法，掌握基于主流设计工具进行软硬件协同设计开发的流程和方法；能根据功能验证的需要，设计仿真脚本，掌握FPGA仿真波形、EDA软件资源、操作系统、专用硬件模块等数据收集、分析与处理的方法，通过数据分析验证所设计硬件、软件及系统；同时理解硬件仿真、操作系统和软件测试的局限性（毕业要求5）；</a:t>
            </a:r>
            <a:endParaRPr lang="zh-CN" altLang="en-US" sz="2400" dirty="0"/>
          </a:p>
          <a:p>
            <a:pPr marL="457200" indent="-457200">
              <a:lnSpc>
                <a:spcPct val="150000"/>
              </a:lnSpc>
              <a:buFont typeface="+mj-lt"/>
              <a:buAutoNum type="arabicPeriod" startAt="5"/>
            </a:pPr>
            <a:r>
              <a:rPr lang="zh-CN" altLang="en-US" sz="2400" dirty="0"/>
              <a:t>能根据设计任务要求组建团队，成员分工明确、合理。能理解多学科背景下的团队中各角色的定位与责任，能够胜任个人承担的角色任务，并能与团队其他成员有效沟通（毕业要求9）；</a:t>
            </a:r>
            <a:endParaRPr lang="zh-CN" altLang="en-US" sz="2400" dirty="0"/>
          </a:p>
          <a:p>
            <a:pPr marL="457200" indent="-457200">
              <a:lnSpc>
                <a:spcPct val="150000"/>
              </a:lnSpc>
              <a:buAutoNum type="arabicPeriod" startAt="5"/>
            </a:pPr>
            <a:endParaRPr lang="zh-CN" alt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课程目标（工程教育认证）</a:t>
            </a:r>
            <a:endParaRPr lang="zh-CN" altLang="en-US" dirty="0"/>
          </a:p>
        </p:txBody>
      </p:sp>
      <p:sp>
        <p:nvSpPr>
          <p:cNvPr id="3" name="内容占位符 2"/>
          <p:cNvSpPr>
            <a:spLocks noGrp="1"/>
          </p:cNvSpPr>
          <p:nvPr>
            <p:ph idx="1"/>
          </p:nvPr>
        </p:nvSpPr>
        <p:spPr>
          <a:xfrm>
            <a:off x="487680" y="1076325"/>
            <a:ext cx="8800465" cy="4556125"/>
          </a:xfrm>
        </p:spPr>
        <p:txBody>
          <a:bodyPr>
            <a:normAutofit fontScale="80000"/>
          </a:bodyPr>
          <a:lstStyle/>
          <a:p>
            <a:pPr marL="457200" indent="-457200">
              <a:lnSpc>
                <a:spcPct val="150000"/>
              </a:lnSpc>
              <a:buFont typeface="+mj-lt"/>
              <a:buAutoNum type="arabicPeriod" startAt="7"/>
            </a:pPr>
            <a:r>
              <a:rPr lang="zh-CN" altLang="en-US" sz="2400" dirty="0"/>
              <a:t>掌握计算机工程项目管理的基本方法和技术，在软硬件开发过程中对各个功能模块和系统集成的版本进行管理和控制，并运用项目管理工具完成项目决策和管理（毕业要求11）；</a:t>
            </a:r>
            <a:endParaRPr lang="zh-CN" altLang="en-US" sz="2400" dirty="0"/>
          </a:p>
          <a:p>
            <a:pPr marL="457200" indent="-457200">
              <a:lnSpc>
                <a:spcPct val="150000"/>
              </a:lnSpc>
              <a:buFont typeface="+mj-lt"/>
              <a:buAutoNum type="arabicPeriod" startAt="7"/>
            </a:pPr>
            <a:r>
              <a:rPr lang="zh-CN" altLang="en-US" sz="2400" dirty="0"/>
              <a:t>对蓝牙小车的开发、设计过程进行科学化管理，除考察任务的完成度外，还要进行工程化考核，即考核系统的性能、成本、对资源的消耗、稳定性、功耗，以及开发的应用系统的创新性和新颖性等（毕业要求11）；</a:t>
            </a:r>
            <a:endParaRPr lang="zh-CN" altLang="en-US" sz="2400" dirty="0"/>
          </a:p>
          <a:p>
            <a:pPr marL="457200" indent="-457200">
              <a:lnSpc>
                <a:spcPct val="150000"/>
              </a:lnSpc>
              <a:buFont typeface="+mj-lt"/>
              <a:buAutoNum type="arabicPeriod" startAt="7"/>
            </a:pPr>
            <a:r>
              <a:rPr lang="zh-CN" altLang="en-US" sz="2400" dirty="0"/>
              <a:t>能设计开发全新的软硬件功能模块并集成到系统中去，这需要通过不断学习掌握新技术和新方法才能做，从而锻炼自主学习的能力（毕业要求12）。</a:t>
            </a:r>
            <a:endParaRPr lang="zh-CN" altLang="en-US"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课程概况</a:t>
            </a:r>
            <a:endParaRPr lang="zh-CN" altLang="en-US" dirty="0"/>
          </a:p>
        </p:txBody>
      </p:sp>
      <p:sp>
        <p:nvSpPr>
          <p:cNvPr id="3" name="内容占位符 2"/>
          <p:cNvSpPr>
            <a:spLocks noGrp="1"/>
          </p:cNvSpPr>
          <p:nvPr>
            <p:ph idx="1"/>
          </p:nvPr>
        </p:nvSpPr>
        <p:spPr>
          <a:xfrm>
            <a:off x="487822" y="924984"/>
            <a:ext cx="11031078" cy="5637024"/>
          </a:xfrm>
        </p:spPr>
        <p:txBody>
          <a:bodyPr/>
          <a:lstStyle/>
          <a:p>
            <a:r>
              <a:rPr lang="zh-CN" altLang="en-US" dirty="0"/>
              <a:t>三大部分</a:t>
            </a:r>
            <a:endParaRPr lang="en-US" altLang="zh-CN" dirty="0"/>
          </a:p>
          <a:p>
            <a:pPr lvl="1"/>
            <a:r>
              <a:rPr lang="zh-CN" altLang="en-US" dirty="0"/>
              <a:t>硬件（</a:t>
            </a:r>
            <a:r>
              <a:rPr lang="en-US" altLang="zh-CN" dirty="0" err="1"/>
              <a:t>MIPSfpga</a:t>
            </a:r>
            <a:r>
              <a:rPr lang="zh-CN" altLang="en-US" dirty="0"/>
              <a:t>）设计</a:t>
            </a:r>
            <a:endParaRPr lang="en-US" altLang="zh-CN" dirty="0"/>
          </a:p>
          <a:p>
            <a:pPr lvl="1"/>
            <a:r>
              <a:rPr lang="zh-CN" altLang="en-US" dirty="0"/>
              <a:t>操作系统（</a:t>
            </a:r>
            <a:r>
              <a:rPr lang="en-US" altLang="zh-CN" dirty="0"/>
              <a:t>Hos</a:t>
            </a:r>
            <a:r>
              <a:rPr lang="zh-CN" altLang="en-US" dirty="0"/>
              <a:t>）设计</a:t>
            </a:r>
            <a:endParaRPr lang="en-US" altLang="zh-CN" dirty="0"/>
          </a:p>
          <a:p>
            <a:pPr lvl="1"/>
            <a:r>
              <a:rPr lang="zh-CN" altLang="en-US" dirty="0"/>
              <a:t>应用（蓝牙小车）设计</a:t>
            </a:r>
            <a:endParaRPr lang="en-US" altLang="zh-CN" dirty="0"/>
          </a:p>
          <a:p>
            <a:r>
              <a:rPr lang="zh-CN" altLang="en-US" dirty="0"/>
              <a:t>阶梯发展</a:t>
            </a:r>
            <a:endParaRPr lang="en-US" altLang="zh-CN" dirty="0"/>
          </a:p>
          <a:p>
            <a:pPr lvl="1"/>
            <a:r>
              <a:rPr lang="zh-CN" altLang="en-US" dirty="0"/>
              <a:t>硬件 </a:t>
            </a:r>
            <a:r>
              <a:rPr lang="en-US" altLang="zh-CN" dirty="0">
                <a:sym typeface="Wingdings" panose="05000000000000000000" pitchFamily="2" charset="2"/>
              </a:rPr>
              <a:t> OS  </a:t>
            </a:r>
            <a:r>
              <a:rPr lang="zh-CN" altLang="en-US" dirty="0">
                <a:sym typeface="Wingdings" panose="05000000000000000000" pitchFamily="2" charset="2"/>
              </a:rPr>
              <a:t>应用</a:t>
            </a:r>
            <a:endParaRPr lang="en-US" altLang="zh-CN" dirty="0">
              <a:sym typeface="Wingdings" panose="05000000000000000000" pitchFamily="2" charset="2"/>
            </a:endParaRPr>
          </a:p>
          <a:p>
            <a:r>
              <a:rPr lang="zh-CN" altLang="en-US" dirty="0"/>
              <a:t>由浅入深</a:t>
            </a:r>
            <a:endParaRPr lang="en-US" altLang="zh-CN" dirty="0"/>
          </a:p>
          <a:p>
            <a:pPr lvl="1"/>
            <a:r>
              <a:rPr lang="zh-CN" altLang="en-US" dirty="0"/>
              <a:t>完成基础实验 </a:t>
            </a:r>
            <a:r>
              <a:rPr lang="en-US" altLang="zh-CN" dirty="0">
                <a:sym typeface="Wingdings" panose="05000000000000000000" pitchFamily="2" charset="2"/>
              </a:rPr>
              <a:t> </a:t>
            </a:r>
            <a:r>
              <a:rPr lang="zh-CN" altLang="en-US" dirty="0">
                <a:sym typeface="Wingdings" panose="05000000000000000000" pitchFamily="2" charset="2"/>
              </a:rPr>
              <a:t>培养基础的系统</a:t>
            </a:r>
            <a:r>
              <a:rPr lang="zh-CN" altLang="en-US" dirty="0" smtClean="0">
                <a:sym typeface="Wingdings" panose="05000000000000000000" pitchFamily="2" charset="2"/>
              </a:rPr>
              <a:t>能力</a:t>
            </a:r>
            <a:r>
              <a:rPr lang="zh-CN" altLang="en-US" dirty="0">
                <a:sym typeface="+mn-ea"/>
              </a:rPr>
              <a:t> </a:t>
            </a:r>
            <a:r>
              <a:rPr lang="en-US" altLang="zh-CN" dirty="0">
                <a:sym typeface="Wingdings" panose="05000000000000000000" pitchFamily="2" charset="2"/>
              </a:rPr>
              <a:t> </a:t>
            </a:r>
            <a:r>
              <a:rPr lang="zh-CN" altLang="en-US" dirty="0">
                <a:sym typeface="Wingdings" panose="05000000000000000000" pitchFamily="2" charset="2"/>
              </a:rPr>
              <a:t>培养创新性的系统能力</a:t>
            </a:r>
            <a:endParaRPr lang="zh-CN" altLang="en-US" dirty="0">
              <a:sym typeface="Wingdings" panose="05000000000000000000" pitchFamily="2" charset="2"/>
            </a:endParaRPr>
          </a:p>
        </p:txBody>
      </p:sp>
      <p:pic>
        <p:nvPicPr>
          <p:cNvPr id="6" name="图片 5"/>
          <p:cNvPicPr>
            <a:picLocks noChangeAspect="1"/>
          </p:cNvPicPr>
          <p:nvPr/>
        </p:nvPicPr>
        <p:blipFill>
          <a:blip r:embed="rId1"/>
          <a:stretch>
            <a:fillRect/>
          </a:stretch>
        </p:blipFill>
        <p:spPr>
          <a:xfrm>
            <a:off x="5389880" y="875665"/>
            <a:ext cx="4570730" cy="342773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课程概况</a:t>
            </a:r>
            <a:endParaRPr lang="zh-CN" altLang="en-US" dirty="0"/>
          </a:p>
        </p:txBody>
      </p:sp>
      <p:pic>
        <p:nvPicPr>
          <p:cNvPr id="7" name="图片 6"/>
          <p:cNvPicPr>
            <a:picLocks noChangeAspect="1"/>
          </p:cNvPicPr>
          <p:nvPr/>
        </p:nvPicPr>
        <p:blipFill>
          <a:blip r:embed="rId1"/>
          <a:stretch>
            <a:fillRect/>
          </a:stretch>
        </p:blipFill>
        <p:spPr>
          <a:xfrm>
            <a:off x="598805" y="1325880"/>
            <a:ext cx="9266555" cy="43980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各部分实验内容</a:t>
            </a:r>
            <a:endParaRPr lang="zh-CN" altLang="en-US" dirty="0"/>
          </a:p>
        </p:txBody>
      </p:sp>
      <p:sp>
        <p:nvSpPr>
          <p:cNvPr id="3" name="内容占位符 2"/>
          <p:cNvSpPr>
            <a:spLocks noGrp="1"/>
          </p:cNvSpPr>
          <p:nvPr>
            <p:ph idx="1"/>
          </p:nvPr>
        </p:nvSpPr>
        <p:spPr>
          <a:xfrm>
            <a:off x="487822" y="937049"/>
            <a:ext cx="11031078" cy="5637024"/>
          </a:xfrm>
        </p:spPr>
        <p:txBody>
          <a:bodyPr>
            <a:normAutofit lnSpcReduction="20000"/>
          </a:bodyPr>
          <a:lstStyle/>
          <a:p>
            <a:r>
              <a:rPr lang="zh-CN" altLang="en-US" sz="2400" dirty="0"/>
              <a:t>硬件设计</a:t>
            </a:r>
            <a:endParaRPr lang="zh-CN" altLang="en-US" sz="2400" dirty="0"/>
          </a:p>
          <a:p>
            <a:pPr lvl="1"/>
            <a:r>
              <a:rPr lang="en-US" altLang="zh-CN" sz="2000" b="1" dirty="0"/>
              <a:t>Lab1</a:t>
            </a:r>
            <a:r>
              <a:rPr sz="2000" b="1" dirty="0"/>
              <a:t>：</a:t>
            </a:r>
            <a:r>
              <a:rPr lang="en-US" altLang="zh-CN" sz="2000" b="1" dirty="0"/>
              <a:t>基于MIPSfpga的硬件平台搭建</a:t>
            </a:r>
            <a:r>
              <a:rPr sz="2000" b="1" dirty="0"/>
              <a:t>及其测试</a:t>
            </a:r>
            <a:endParaRPr sz="2000" b="1" dirty="0"/>
          </a:p>
          <a:p>
            <a:r>
              <a:rPr lang="zh-CN" altLang="en-US" sz="2400" dirty="0"/>
              <a:t>操作系统设计</a:t>
            </a:r>
            <a:endParaRPr lang="en-US" altLang="zh-CN" sz="2400" dirty="0"/>
          </a:p>
          <a:p>
            <a:pPr lvl="1"/>
            <a:r>
              <a:rPr lang="en-US" altLang="zh-CN" sz="2000" b="1" dirty="0"/>
              <a:t>Lab2_1</a:t>
            </a:r>
            <a:r>
              <a:rPr sz="2000" b="1" dirty="0"/>
              <a:t>：</a:t>
            </a:r>
            <a:r>
              <a:rPr lang="en-US" altLang="zh-CN" sz="2000" b="1">
                <a:sym typeface="+mn-ea"/>
              </a:rPr>
              <a:t>Hos</a:t>
            </a:r>
            <a:r>
              <a:rPr sz="2000" b="1">
                <a:sym typeface="+mn-ea"/>
              </a:rPr>
              <a:t>开发调试环境搭建和使用</a:t>
            </a:r>
            <a:endParaRPr lang="en-US" altLang="zh-CN" sz="2000" b="1" dirty="0"/>
          </a:p>
          <a:p>
            <a:pPr lvl="1"/>
            <a:r>
              <a:rPr lang="en-US" altLang="zh-CN" sz="2000" b="1" dirty="0"/>
              <a:t>Lab2_2</a:t>
            </a:r>
            <a:r>
              <a:rPr sz="2000" b="1" dirty="0"/>
              <a:t>：</a:t>
            </a:r>
            <a:r>
              <a:rPr lang="en-US" altLang="zh-CN" sz="2000" b="1">
                <a:sym typeface="+mn-ea"/>
              </a:rPr>
              <a:t>Hos</a:t>
            </a:r>
            <a:r>
              <a:rPr sz="2000" b="1">
                <a:sym typeface="+mn-ea"/>
              </a:rPr>
              <a:t>操作系统的构建与运行</a:t>
            </a:r>
            <a:endParaRPr lang="en-US" altLang="zh-CN" sz="2000" b="1" dirty="0"/>
          </a:p>
          <a:p>
            <a:pPr lvl="1"/>
            <a:r>
              <a:rPr lang="en-US" altLang="zh-CN" sz="2000" b="1" dirty="0"/>
              <a:t>Lab2_3</a:t>
            </a:r>
            <a:r>
              <a:rPr sz="2000" b="1" dirty="0"/>
              <a:t>：</a:t>
            </a:r>
            <a:r>
              <a:rPr lang="zh-CN" altLang="en-US" sz="2000" b="1" dirty="0"/>
              <a:t>从</a:t>
            </a:r>
            <a:r>
              <a:rPr sz="2000" b="1">
                <a:sym typeface="+mn-ea"/>
              </a:rPr>
              <a:t>内核</a:t>
            </a:r>
            <a:r>
              <a:rPr lang="zh-CN" altLang="en-US" sz="2000" b="1" dirty="0"/>
              <a:t>到</a:t>
            </a:r>
            <a:r>
              <a:rPr sz="2000" b="1">
                <a:sym typeface="+mn-ea"/>
              </a:rPr>
              <a:t>应用</a:t>
            </a:r>
            <a:endParaRPr lang="en-US" altLang="zh-CN" sz="2000" b="1" dirty="0"/>
          </a:p>
          <a:p>
            <a:r>
              <a:rPr lang="zh-CN" altLang="en-US" sz="2400" dirty="0" smtClean="0"/>
              <a:t>应用</a:t>
            </a:r>
            <a:r>
              <a:rPr lang="zh-CN" altLang="en-US" sz="2400" dirty="0"/>
              <a:t>设计</a:t>
            </a:r>
            <a:endParaRPr lang="en-US" altLang="zh-CN" sz="2400" dirty="0"/>
          </a:p>
          <a:p>
            <a:pPr lvl="1"/>
            <a:r>
              <a:rPr lang="en-US" altLang="zh-CN" sz="2000" b="1" dirty="0"/>
              <a:t>Lab3_1</a:t>
            </a:r>
            <a:r>
              <a:rPr sz="2000" b="1" dirty="0"/>
              <a:t>：</a:t>
            </a:r>
            <a:r>
              <a:rPr lang="en-US" altLang="zh-CN" sz="2000" b="1" dirty="0"/>
              <a:t>基于MIPSfpga的蓝牙小车</a:t>
            </a:r>
            <a:r>
              <a:rPr sz="2000" b="1" dirty="0"/>
              <a:t>硬件</a:t>
            </a:r>
            <a:r>
              <a:rPr lang="en-US" altLang="zh-CN" sz="2000" b="1" dirty="0"/>
              <a:t>设计与实现</a:t>
            </a:r>
            <a:endParaRPr lang="en-US" altLang="zh-CN" sz="2000" b="1" dirty="0"/>
          </a:p>
          <a:p>
            <a:pPr lvl="1"/>
            <a:r>
              <a:rPr lang="en-US" altLang="zh-CN" sz="2000" b="1" dirty="0"/>
              <a:t>Lab3_2</a:t>
            </a:r>
            <a:r>
              <a:rPr sz="2000" b="1" dirty="0"/>
              <a:t>：</a:t>
            </a:r>
            <a:r>
              <a:rPr lang="en-US" altLang="zh-CN" sz="2000" b="1" dirty="0"/>
              <a:t>蓝牙小车</a:t>
            </a:r>
            <a:r>
              <a:rPr sz="2000" b="1" dirty="0"/>
              <a:t>操作系统、驱动及应用软件设计开发</a:t>
            </a:r>
            <a:endParaRPr sz="2000" b="1" dirty="0"/>
          </a:p>
          <a:p>
            <a:pPr lvl="1"/>
            <a:r>
              <a:rPr lang="en-US" altLang="zh-CN" sz="2000" b="1" dirty="0"/>
              <a:t>Lab3_3</a:t>
            </a:r>
            <a:r>
              <a:rPr sz="2000" b="1" dirty="0"/>
              <a:t>：蓝牙小车应用扩展和创新</a:t>
            </a:r>
            <a:endParaRPr sz="2000" b="1" dirty="0"/>
          </a:p>
          <a:p>
            <a:endParaRPr lang="zh-CN" altLang="en-US" sz="2000" b="1" dirty="0"/>
          </a:p>
        </p:txBody>
      </p:sp>
    </p:spTree>
  </p:cSld>
  <p:clrMapOvr>
    <a:masterClrMapping/>
  </p:clrMapOvr>
</p:sld>
</file>

<file path=ppt/tags/tag1.xml><?xml version="1.0" encoding="utf-8"?>
<p:tagLst xmlns:p="http://schemas.openxmlformats.org/presentationml/2006/main">
  <p:tag name="KSO_WM_TAG_VERSION" val="1.0"/>
  <p:tag name="KSO_WM_TEMPLATE_CATEGORY" val="custom"/>
  <p:tag name="KSO_WM_TEMPLATE_INDEX" val="20184553"/>
</p:tagLst>
</file>

<file path=ppt/tags/tag2.xml><?xml version="1.0" encoding="utf-8"?>
<p:tagLst xmlns:p="http://schemas.openxmlformats.org/presentationml/2006/main">
  <p:tag name="KSO_WM_TAG_VERSION" val="1.0"/>
  <p:tag name="KSO_WM_TEMPLATE_CATEGORY" val="custom"/>
  <p:tag name="KSO_WM_TEMPLATE_INDEX" val="20184553"/>
</p:tagLst>
</file>

<file path=ppt/tags/tag3.xml><?xml version="1.0" encoding="utf-8"?>
<p:tagLst xmlns:p="http://schemas.openxmlformats.org/presentationml/2006/main">
  <p:tag name="KSO_WM_TEMPLATE_TOPIC_DEFAULT" val="1"/>
  <p:tag name="KSO_WM_TEMPLATE_JOB_ID" val="2"/>
  <p:tag name="KSO_WM_TEMPLATE_SCENE_ID" val="1"/>
  <p:tag name="KSO_WM_TEMPLATE_OUTLINE_ID" val="15"/>
  <p:tag name="KSO_WM_TEMPLATE_TOPIC_ID" val="2869567"/>
  <p:tag name="KSO_WM_BEAUTIFY_FLAG" val="#wm#"/>
  <p:tag name="KSO_WM_TAG_VERSION" val="1.0"/>
  <p:tag name="KSO_WM_TEMPLATE_INDEX" val="20184553"/>
  <p:tag name="KSO_WM_TEMPLATE_CATEGORY" val="custom"/>
  <p:tag name="KSO_WM_TEMPLATE_THUMBS_INDEX" val="1"/>
</p:tagLst>
</file>

<file path=ppt/tags/tag4.xml><?xml version="1.0" encoding="utf-8"?>
<p:tagLst xmlns:p="http://schemas.openxmlformats.org/presentationml/2006/main">
  <p:tag name="KSO_WM_UNIT_TABLE_BEAUTIFY" val="smartTable{1bd9db93-5392-4bd4-96b2-34d0a73147c5}"/>
</p:tagLst>
</file>

<file path=ppt/tags/tag5.xml><?xml version="1.0" encoding="utf-8"?>
<p:tagLst xmlns:p="http://schemas.openxmlformats.org/presentationml/2006/main">
  <p:tag name="ISLIDE.GUIDESSETTING" val="{&quot;Id&quot;:&quot;GuidesStyle_Normal&quot;,&quot;Name&quot;:&quot;正常&quot;,&quot;HeaderHeight&quot;:15.0,&quot;FooterHeight&quot;:9.0,&quot;SideMargin&quot;:5.5,&quot;TopMargin&quot;:0.0,&quot;BottomMargin&quot;:0.0,&quot;IntervalMargin&quot;:1.5,&quot;SettingType&quot;:&quot;System&quot;}"/>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5">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nordridesign">
  <a:themeElements>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fontScheme name="1_nordridesign">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a:spPr>
      <a:bodyPr rtlCol="0" anchor="ctr"/>
      <a:lstStyle>
        <a:defPPr algn="ctr">
          <a:defRPr i="0"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clrMap bg1="lt1" tx1="dk1" bg2="lt2" tx2="dk2" accent1="accent1" accent2="accent2" accent3="accent3" accent4="accent4" accent5="accent5" accent6="accent6" hlink="hlink" folHlink="folHlink"/>
    </a:extraClrScheme>
    <a:extraClrScheme>
      <a:clrScheme name="1_nordridesign 2">
        <a:dk1>
          <a:srgbClr val="000000"/>
        </a:dk1>
        <a:lt1>
          <a:srgbClr val="FFFFFF"/>
        </a:lt1>
        <a:dk2>
          <a:srgbClr val="FFFFFF"/>
        </a:dk2>
        <a:lt2>
          <a:srgbClr val="DBF5F9"/>
        </a:lt2>
        <a:accent1>
          <a:srgbClr val="0F6FC6"/>
        </a:accent1>
        <a:accent2>
          <a:srgbClr val="009DD9"/>
        </a:accent2>
        <a:accent3>
          <a:srgbClr val="FFFFFF"/>
        </a:accent3>
        <a:accent4>
          <a:srgbClr val="000000"/>
        </a:accent4>
        <a:accent5>
          <a:srgbClr val="AABBDF"/>
        </a:accent5>
        <a:accent6>
          <a:srgbClr val="008EC4"/>
        </a:accent6>
        <a:hlink>
          <a:srgbClr val="E2D700"/>
        </a:hlink>
        <a:folHlink>
          <a:srgbClr val="85DFD0"/>
        </a:folHlink>
      </a:clrScheme>
      <a:clrMap bg1="lt1" tx1="dk1" bg2="lt2" tx2="dk2" accent1="accent1" accent2="accent2" accent3="accent3" accent4="accent4" accent5="accent5" accent6="accent6" hlink="hlink" folHlink="folHlink"/>
    </a:extraClrScheme>
    <a:extraClrScheme>
      <a:clrScheme name="1_nordridesign 3">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85DFD0"/>
        </a:folHlink>
      </a:clrScheme>
      <a:clrMap bg1="lt1" tx1="dk1" bg2="lt2" tx2="dk2" accent1="accent1" accent2="accent2" accent3="accent3" accent4="accent4" accent5="accent5" accent6="accent6" hlink="hlink" folHlink="folHlink"/>
    </a:extraClrScheme>
    <a:extraClrScheme>
      <a:clrScheme name="1_nordridesign 4">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5">
        <a:dk1>
          <a:srgbClr val="000000"/>
        </a:dk1>
        <a:lt1>
          <a:srgbClr val="080808"/>
        </a:lt1>
        <a:dk2>
          <a:srgbClr val="FFFFFF"/>
        </a:dk2>
        <a:lt2>
          <a:srgbClr val="DBF5F9"/>
        </a:lt2>
        <a:accent1>
          <a:srgbClr val="FFCC00"/>
        </a:accent1>
        <a:accent2>
          <a:srgbClr val="FF9933"/>
        </a:accent2>
        <a:accent3>
          <a:srgbClr val="AAAAAA"/>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6">
        <a:dk1>
          <a:srgbClr val="DBF5F9"/>
        </a:dk1>
        <a:lt1>
          <a:srgbClr val="FFFFFF"/>
        </a:lt1>
        <a:dk2>
          <a:srgbClr val="080808"/>
        </a:dk2>
        <a:lt2>
          <a:srgbClr val="FFFFFF"/>
        </a:lt2>
        <a:accent1>
          <a:srgbClr val="FFCC00"/>
        </a:accent1>
        <a:accent2>
          <a:srgbClr val="FF9933"/>
        </a:accent2>
        <a:accent3>
          <a:srgbClr val="AAAAAA"/>
        </a:accent3>
        <a:accent4>
          <a:srgbClr val="DADADA"/>
        </a:accent4>
        <a:accent5>
          <a:srgbClr val="FFE2AA"/>
        </a:accent5>
        <a:accent6>
          <a:srgbClr val="E78A2D"/>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7">
        <a:dk1>
          <a:srgbClr val="DBF5F9"/>
        </a:dk1>
        <a:lt1>
          <a:srgbClr val="FFFFFF"/>
        </a:lt1>
        <a:dk2>
          <a:srgbClr val="080808"/>
        </a:dk2>
        <a:lt2>
          <a:srgbClr val="FFFFFF"/>
        </a:lt2>
        <a:accent1>
          <a:srgbClr val="FFFF00"/>
        </a:accent1>
        <a:accent2>
          <a:srgbClr val="FFCC00"/>
        </a:accent2>
        <a:accent3>
          <a:srgbClr val="AAAAAA"/>
        </a:accent3>
        <a:accent4>
          <a:srgbClr val="DADADA"/>
        </a:accent4>
        <a:accent5>
          <a:srgbClr val="FFFFAA"/>
        </a:accent5>
        <a:accent6>
          <a:srgbClr val="E7B900"/>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8">
        <a:dk1>
          <a:srgbClr val="FFFFFF"/>
        </a:dk1>
        <a:lt1>
          <a:srgbClr val="FFFFFF"/>
        </a:lt1>
        <a:dk2>
          <a:srgbClr val="FFFFFF"/>
        </a:dk2>
        <a:lt2>
          <a:srgbClr val="DBF5F9"/>
        </a:lt2>
        <a:accent1>
          <a:srgbClr val="FFFF00"/>
        </a:accent1>
        <a:accent2>
          <a:srgbClr val="FFCC00"/>
        </a:accent2>
        <a:accent3>
          <a:srgbClr val="FFFFFF"/>
        </a:accent3>
        <a:accent4>
          <a:srgbClr val="DADADA"/>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9">
        <a:dk1>
          <a:srgbClr val="000000"/>
        </a:dk1>
        <a:lt1>
          <a:srgbClr val="FFFFFF"/>
        </a:lt1>
        <a:dk2>
          <a:srgbClr val="FFFFFF"/>
        </a:dk2>
        <a:lt2>
          <a:srgbClr val="DBF5F9"/>
        </a:lt2>
        <a:accent1>
          <a:srgbClr val="FFFF00"/>
        </a:accent1>
        <a:accent2>
          <a:srgbClr val="FFCC00"/>
        </a:accent2>
        <a:accent3>
          <a:srgbClr val="FFFFFF"/>
        </a:accent3>
        <a:accent4>
          <a:srgbClr val="000000"/>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nordridesign">
  <a:themeElements>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fontScheme name="1_nordridesign">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clrMap bg1="lt1" tx1="dk1" bg2="lt2" tx2="dk2" accent1="accent1" accent2="accent2" accent3="accent3" accent4="accent4" accent5="accent5" accent6="accent6" hlink="hlink" folHlink="folHlink"/>
    </a:extraClrScheme>
    <a:extraClrScheme>
      <a:clrScheme name="1_nordridesign 2">
        <a:dk1>
          <a:srgbClr val="000000"/>
        </a:dk1>
        <a:lt1>
          <a:srgbClr val="FFFFFF"/>
        </a:lt1>
        <a:dk2>
          <a:srgbClr val="FFFFFF"/>
        </a:dk2>
        <a:lt2>
          <a:srgbClr val="DBF5F9"/>
        </a:lt2>
        <a:accent1>
          <a:srgbClr val="0F6FC6"/>
        </a:accent1>
        <a:accent2>
          <a:srgbClr val="009DD9"/>
        </a:accent2>
        <a:accent3>
          <a:srgbClr val="FFFFFF"/>
        </a:accent3>
        <a:accent4>
          <a:srgbClr val="000000"/>
        </a:accent4>
        <a:accent5>
          <a:srgbClr val="AABBDF"/>
        </a:accent5>
        <a:accent6>
          <a:srgbClr val="008EC4"/>
        </a:accent6>
        <a:hlink>
          <a:srgbClr val="E2D700"/>
        </a:hlink>
        <a:folHlink>
          <a:srgbClr val="85DFD0"/>
        </a:folHlink>
      </a:clrScheme>
      <a:clrMap bg1="lt1" tx1="dk1" bg2="lt2" tx2="dk2" accent1="accent1" accent2="accent2" accent3="accent3" accent4="accent4" accent5="accent5" accent6="accent6" hlink="hlink" folHlink="folHlink"/>
    </a:extraClrScheme>
    <a:extraClrScheme>
      <a:clrScheme name="1_nordridesign 3">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85DFD0"/>
        </a:folHlink>
      </a:clrScheme>
      <a:clrMap bg1="lt1" tx1="dk1" bg2="lt2" tx2="dk2" accent1="accent1" accent2="accent2" accent3="accent3" accent4="accent4" accent5="accent5" accent6="accent6" hlink="hlink" folHlink="folHlink"/>
    </a:extraClrScheme>
    <a:extraClrScheme>
      <a:clrScheme name="1_nordridesign 4">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5">
        <a:dk1>
          <a:srgbClr val="000000"/>
        </a:dk1>
        <a:lt1>
          <a:srgbClr val="080808"/>
        </a:lt1>
        <a:dk2>
          <a:srgbClr val="FFFFFF"/>
        </a:dk2>
        <a:lt2>
          <a:srgbClr val="DBF5F9"/>
        </a:lt2>
        <a:accent1>
          <a:srgbClr val="FFCC00"/>
        </a:accent1>
        <a:accent2>
          <a:srgbClr val="FF9933"/>
        </a:accent2>
        <a:accent3>
          <a:srgbClr val="AAAAAA"/>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6">
        <a:dk1>
          <a:srgbClr val="DBF5F9"/>
        </a:dk1>
        <a:lt1>
          <a:srgbClr val="FFFFFF"/>
        </a:lt1>
        <a:dk2>
          <a:srgbClr val="080808"/>
        </a:dk2>
        <a:lt2>
          <a:srgbClr val="FFFFFF"/>
        </a:lt2>
        <a:accent1>
          <a:srgbClr val="FFCC00"/>
        </a:accent1>
        <a:accent2>
          <a:srgbClr val="FF9933"/>
        </a:accent2>
        <a:accent3>
          <a:srgbClr val="AAAAAA"/>
        </a:accent3>
        <a:accent4>
          <a:srgbClr val="DADADA"/>
        </a:accent4>
        <a:accent5>
          <a:srgbClr val="FFE2AA"/>
        </a:accent5>
        <a:accent6>
          <a:srgbClr val="E78A2D"/>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7">
        <a:dk1>
          <a:srgbClr val="DBF5F9"/>
        </a:dk1>
        <a:lt1>
          <a:srgbClr val="FFFFFF"/>
        </a:lt1>
        <a:dk2>
          <a:srgbClr val="080808"/>
        </a:dk2>
        <a:lt2>
          <a:srgbClr val="FFFFFF"/>
        </a:lt2>
        <a:accent1>
          <a:srgbClr val="FFFF00"/>
        </a:accent1>
        <a:accent2>
          <a:srgbClr val="FFCC00"/>
        </a:accent2>
        <a:accent3>
          <a:srgbClr val="AAAAAA"/>
        </a:accent3>
        <a:accent4>
          <a:srgbClr val="DADADA"/>
        </a:accent4>
        <a:accent5>
          <a:srgbClr val="FFFFAA"/>
        </a:accent5>
        <a:accent6>
          <a:srgbClr val="E7B900"/>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8">
        <a:dk1>
          <a:srgbClr val="FFFFFF"/>
        </a:dk1>
        <a:lt1>
          <a:srgbClr val="FFFFFF"/>
        </a:lt1>
        <a:dk2>
          <a:srgbClr val="FFFFFF"/>
        </a:dk2>
        <a:lt2>
          <a:srgbClr val="DBF5F9"/>
        </a:lt2>
        <a:accent1>
          <a:srgbClr val="FFFF00"/>
        </a:accent1>
        <a:accent2>
          <a:srgbClr val="FFCC00"/>
        </a:accent2>
        <a:accent3>
          <a:srgbClr val="FFFFFF"/>
        </a:accent3>
        <a:accent4>
          <a:srgbClr val="DADADA"/>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9">
        <a:dk1>
          <a:srgbClr val="000000"/>
        </a:dk1>
        <a:lt1>
          <a:srgbClr val="FFFFFF"/>
        </a:lt1>
        <a:dk2>
          <a:srgbClr val="FFFFFF"/>
        </a:dk2>
        <a:lt2>
          <a:srgbClr val="DBF5F9"/>
        </a:lt2>
        <a:accent1>
          <a:srgbClr val="FFFF00"/>
        </a:accent1>
        <a:accent2>
          <a:srgbClr val="FFCC00"/>
        </a:accent2>
        <a:accent3>
          <a:srgbClr val="FFFFFF"/>
        </a:accent3>
        <a:accent4>
          <a:srgbClr val="000000"/>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自定义设计方案">
  <a:themeElements>
    <a:clrScheme name="自定义 118">
      <a:dk1>
        <a:sysClr val="windowText" lastClr="000000"/>
      </a:dk1>
      <a:lt1>
        <a:sysClr val="window" lastClr="FFFFFF"/>
      </a:lt1>
      <a:dk2>
        <a:srgbClr val="44546A"/>
      </a:dk2>
      <a:lt2>
        <a:srgbClr val="E7E6E6"/>
      </a:lt2>
      <a:accent1>
        <a:srgbClr val="0066BE"/>
      </a:accent1>
      <a:accent2>
        <a:srgbClr val="ABA7A7"/>
      </a:accent2>
      <a:accent3>
        <a:srgbClr val="0066BE"/>
      </a:accent3>
      <a:accent4>
        <a:srgbClr val="ABA7A7"/>
      </a:accent4>
      <a:accent5>
        <a:srgbClr val="0237D8"/>
      </a:accent5>
      <a:accent6>
        <a:srgbClr val="ABA7A7"/>
      </a:accent6>
      <a:hlink>
        <a:srgbClr val="0066BE"/>
      </a:hlink>
      <a:folHlink>
        <a:srgbClr val="ABA7A7"/>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noFill/>
        <a:ln w="57150">
          <a:solidFill>
            <a:srgbClr val="FF6600"/>
          </a:solidFill>
          <a:round/>
          <a:tailEnd type="triangle" w="med" len="med"/>
        </a:ln>
      </a:spPr>
      <a:bodyPr vert="horz" wrap="square" lIns="91440" tIns="45720" rIns="91440" bIns="45720" numCol="1" anchor="t" anchorCtr="0" compatLnSpc="1"/>
      <a:lstStyle>
        <a:defPPr>
          <a:defRPr sz="4000">
            <a:solidFill>
              <a:schemeClr val="bg2">
                <a:lumMod val="75000"/>
              </a:schemeClr>
            </a:solidFill>
          </a:defRPr>
        </a:defPPr>
      </a:lst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rgbClr val="000000"/>
      </a:dk1>
      <a:lt1>
        <a:srgbClr val="FFFFFF"/>
      </a:lt1>
      <a:dk2>
        <a:srgbClr val="000000"/>
      </a:dk2>
      <a:lt2>
        <a:srgbClr val="FFFFFF"/>
      </a:lt2>
      <a:accent1>
        <a:srgbClr val="000000"/>
      </a:accent1>
      <a:accent2>
        <a:srgbClr val="000000"/>
      </a:accent2>
      <a:accent3>
        <a:srgbClr val="000000"/>
      </a:accent3>
      <a:accent4>
        <a:srgbClr val="000000"/>
      </a:accent4>
      <a:accent5>
        <a:srgbClr val="000000"/>
      </a:accent5>
      <a:accent6>
        <a:srgbClr val="FFFFFF"/>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nordridesign">
  <a:themeElements>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fontScheme name="1_nordridesign">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clrMap bg1="lt1" tx1="dk1" bg2="lt2" tx2="dk2" accent1="accent1" accent2="accent2" accent3="accent3" accent4="accent4" accent5="accent5" accent6="accent6" hlink="hlink" folHlink="folHlink"/>
    </a:extraClrScheme>
    <a:extraClrScheme>
      <a:clrScheme name="1_nordridesign 2">
        <a:dk1>
          <a:srgbClr val="000000"/>
        </a:dk1>
        <a:lt1>
          <a:srgbClr val="FFFFFF"/>
        </a:lt1>
        <a:dk2>
          <a:srgbClr val="FFFFFF"/>
        </a:dk2>
        <a:lt2>
          <a:srgbClr val="DBF5F9"/>
        </a:lt2>
        <a:accent1>
          <a:srgbClr val="0F6FC6"/>
        </a:accent1>
        <a:accent2>
          <a:srgbClr val="009DD9"/>
        </a:accent2>
        <a:accent3>
          <a:srgbClr val="FFFFFF"/>
        </a:accent3>
        <a:accent4>
          <a:srgbClr val="000000"/>
        </a:accent4>
        <a:accent5>
          <a:srgbClr val="AABBDF"/>
        </a:accent5>
        <a:accent6>
          <a:srgbClr val="008EC4"/>
        </a:accent6>
        <a:hlink>
          <a:srgbClr val="E2D700"/>
        </a:hlink>
        <a:folHlink>
          <a:srgbClr val="85DFD0"/>
        </a:folHlink>
      </a:clrScheme>
      <a:clrMap bg1="lt1" tx1="dk1" bg2="lt2" tx2="dk2" accent1="accent1" accent2="accent2" accent3="accent3" accent4="accent4" accent5="accent5" accent6="accent6" hlink="hlink" folHlink="folHlink"/>
    </a:extraClrScheme>
    <a:extraClrScheme>
      <a:clrScheme name="1_nordridesign 3">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85DFD0"/>
        </a:folHlink>
      </a:clrScheme>
      <a:clrMap bg1="lt1" tx1="dk1" bg2="lt2" tx2="dk2" accent1="accent1" accent2="accent2" accent3="accent3" accent4="accent4" accent5="accent5" accent6="accent6" hlink="hlink" folHlink="folHlink"/>
    </a:extraClrScheme>
    <a:extraClrScheme>
      <a:clrScheme name="1_nordridesign 4">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5">
        <a:dk1>
          <a:srgbClr val="000000"/>
        </a:dk1>
        <a:lt1>
          <a:srgbClr val="080808"/>
        </a:lt1>
        <a:dk2>
          <a:srgbClr val="FFFFFF"/>
        </a:dk2>
        <a:lt2>
          <a:srgbClr val="DBF5F9"/>
        </a:lt2>
        <a:accent1>
          <a:srgbClr val="FFCC00"/>
        </a:accent1>
        <a:accent2>
          <a:srgbClr val="FF9933"/>
        </a:accent2>
        <a:accent3>
          <a:srgbClr val="AAAAAA"/>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6">
        <a:dk1>
          <a:srgbClr val="DBF5F9"/>
        </a:dk1>
        <a:lt1>
          <a:srgbClr val="FFFFFF"/>
        </a:lt1>
        <a:dk2>
          <a:srgbClr val="080808"/>
        </a:dk2>
        <a:lt2>
          <a:srgbClr val="FFFFFF"/>
        </a:lt2>
        <a:accent1>
          <a:srgbClr val="FFCC00"/>
        </a:accent1>
        <a:accent2>
          <a:srgbClr val="FF9933"/>
        </a:accent2>
        <a:accent3>
          <a:srgbClr val="AAAAAA"/>
        </a:accent3>
        <a:accent4>
          <a:srgbClr val="DADADA"/>
        </a:accent4>
        <a:accent5>
          <a:srgbClr val="FFE2AA"/>
        </a:accent5>
        <a:accent6>
          <a:srgbClr val="E78A2D"/>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7">
        <a:dk1>
          <a:srgbClr val="DBF5F9"/>
        </a:dk1>
        <a:lt1>
          <a:srgbClr val="FFFFFF"/>
        </a:lt1>
        <a:dk2>
          <a:srgbClr val="080808"/>
        </a:dk2>
        <a:lt2>
          <a:srgbClr val="FFFFFF"/>
        </a:lt2>
        <a:accent1>
          <a:srgbClr val="FFFF00"/>
        </a:accent1>
        <a:accent2>
          <a:srgbClr val="FFCC00"/>
        </a:accent2>
        <a:accent3>
          <a:srgbClr val="AAAAAA"/>
        </a:accent3>
        <a:accent4>
          <a:srgbClr val="DADADA"/>
        </a:accent4>
        <a:accent5>
          <a:srgbClr val="FFFFAA"/>
        </a:accent5>
        <a:accent6>
          <a:srgbClr val="E7B900"/>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8">
        <a:dk1>
          <a:srgbClr val="FFFFFF"/>
        </a:dk1>
        <a:lt1>
          <a:srgbClr val="FFFFFF"/>
        </a:lt1>
        <a:dk2>
          <a:srgbClr val="FFFFFF"/>
        </a:dk2>
        <a:lt2>
          <a:srgbClr val="DBF5F9"/>
        </a:lt2>
        <a:accent1>
          <a:srgbClr val="FFFF00"/>
        </a:accent1>
        <a:accent2>
          <a:srgbClr val="FFCC00"/>
        </a:accent2>
        <a:accent3>
          <a:srgbClr val="FFFFFF"/>
        </a:accent3>
        <a:accent4>
          <a:srgbClr val="DADADA"/>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9">
        <a:dk1>
          <a:srgbClr val="000000"/>
        </a:dk1>
        <a:lt1>
          <a:srgbClr val="FFFFFF"/>
        </a:lt1>
        <a:dk2>
          <a:srgbClr val="FFFFFF"/>
        </a:dk2>
        <a:lt2>
          <a:srgbClr val="DBF5F9"/>
        </a:lt2>
        <a:accent1>
          <a:srgbClr val="FFFF00"/>
        </a:accent1>
        <a:accent2>
          <a:srgbClr val="FFCC00"/>
        </a:accent2>
        <a:accent3>
          <a:srgbClr val="FFFFFF"/>
        </a:accent3>
        <a:accent4>
          <a:srgbClr val="000000"/>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4_nordridesign">
  <a:themeElements>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fontScheme name="1_nordridesign">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a:spPr>
      <a:bodyPr rtlCol="0" anchor="ctr"/>
      <a:lstStyle>
        <a:defPPr algn="ctr">
          <a:defRPr i="0"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clrMap bg1="lt1" tx1="dk1" bg2="lt2" tx2="dk2" accent1="accent1" accent2="accent2" accent3="accent3" accent4="accent4" accent5="accent5" accent6="accent6" hlink="hlink" folHlink="folHlink"/>
    </a:extraClrScheme>
    <a:extraClrScheme>
      <a:clrScheme name="1_nordridesign 2">
        <a:dk1>
          <a:srgbClr val="000000"/>
        </a:dk1>
        <a:lt1>
          <a:srgbClr val="FFFFFF"/>
        </a:lt1>
        <a:dk2>
          <a:srgbClr val="FFFFFF"/>
        </a:dk2>
        <a:lt2>
          <a:srgbClr val="DBF5F9"/>
        </a:lt2>
        <a:accent1>
          <a:srgbClr val="0F6FC6"/>
        </a:accent1>
        <a:accent2>
          <a:srgbClr val="009DD9"/>
        </a:accent2>
        <a:accent3>
          <a:srgbClr val="FFFFFF"/>
        </a:accent3>
        <a:accent4>
          <a:srgbClr val="000000"/>
        </a:accent4>
        <a:accent5>
          <a:srgbClr val="AABBDF"/>
        </a:accent5>
        <a:accent6>
          <a:srgbClr val="008EC4"/>
        </a:accent6>
        <a:hlink>
          <a:srgbClr val="E2D700"/>
        </a:hlink>
        <a:folHlink>
          <a:srgbClr val="85DFD0"/>
        </a:folHlink>
      </a:clrScheme>
      <a:clrMap bg1="lt1" tx1="dk1" bg2="lt2" tx2="dk2" accent1="accent1" accent2="accent2" accent3="accent3" accent4="accent4" accent5="accent5" accent6="accent6" hlink="hlink" folHlink="folHlink"/>
    </a:extraClrScheme>
    <a:extraClrScheme>
      <a:clrScheme name="1_nordridesign 3">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85DFD0"/>
        </a:folHlink>
      </a:clrScheme>
      <a:clrMap bg1="lt1" tx1="dk1" bg2="lt2" tx2="dk2" accent1="accent1" accent2="accent2" accent3="accent3" accent4="accent4" accent5="accent5" accent6="accent6" hlink="hlink" folHlink="folHlink"/>
    </a:extraClrScheme>
    <a:extraClrScheme>
      <a:clrScheme name="1_nordridesign 4">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5">
        <a:dk1>
          <a:srgbClr val="000000"/>
        </a:dk1>
        <a:lt1>
          <a:srgbClr val="080808"/>
        </a:lt1>
        <a:dk2>
          <a:srgbClr val="FFFFFF"/>
        </a:dk2>
        <a:lt2>
          <a:srgbClr val="DBF5F9"/>
        </a:lt2>
        <a:accent1>
          <a:srgbClr val="FFCC00"/>
        </a:accent1>
        <a:accent2>
          <a:srgbClr val="FF9933"/>
        </a:accent2>
        <a:accent3>
          <a:srgbClr val="AAAAAA"/>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6">
        <a:dk1>
          <a:srgbClr val="DBF5F9"/>
        </a:dk1>
        <a:lt1>
          <a:srgbClr val="FFFFFF"/>
        </a:lt1>
        <a:dk2>
          <a:srgbClr val="080808"/>
        </a:dk2>
        <a:lt2>
          <a:srgbClr val="FFFFFF"/>
        </a:lt2>
        <a:accent1>
          <a:srgbClr val="FFCC00"/>
        </a:accent1>
        <a:accent2>
          <a:srgbClr val="FF9933"/>
        </a:accent2>
        <a:accent3>
          <a:srgbClr val="AAAAAA"/>
        </a:accent3>
        <a:accent4>
          <a:srgbClr val="DADADA"/>
        </a:accent4>
        <a:accent5>
          <a:srgbClr val="FFE2AA"/>
        </a:accent5>
        <a:accent6>
          <a:srgbClr val="E78A2D"/>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7">
        <a:dk1>
          <a:srgbClr val="DBF5F9"/>
        </a:dk1>
        <a:lt1>
          <a:srgbClr val="FFFFFF"/>
        </a:lt1>
        <a:dk2>
          <a:srgbClr val="080808"/>
        </a:dk2>
        <a:lt2>
          <a:srgbClr val="FFFFFF"/>
        </a:lt2>
        <a:accent1>
          <a:srgbClr val="FFFF00"/>
        </a:accent1>
        <a:accent2>
          <a:srgbClr val="FFCC00"/>
        </a:accent2>
        <a:accent3>
          <a:srgbClr val="AAAAAA"/>
        </a:accent3>
        <a:accent4>
          <a:srgbClr val="DADADA"/>
        </a:accent4>
        <a:accent5>
          <a:srgbClr val="FFFFAA"/>
        </a:accent5>
        <a:accent6>
          <a:srgbClr val="E7B900"/>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8">
        <a:dk1>
          <a:srgbClr val="FFFFFF"/>
        </a:dk1>
        <a:lt1>
          <a:srgbClr val="FFFFFF"/>
        </a:lt1>
        <a:dk2>
          <a:srgbClr val="FFFFFF"/>
        </a:dk2>
        <a:lt2>
          <a:srgbClr val="DBF5F9"/>
        </a:lt2>
        <a:accent1>
          <a:srgbClr val="FFFF00"/>
        </a:accent1>
        <a:accent2>
          <a:srgbClr val="FFCC00"/>
        </a:accent2>
        <a:accent3>
          <a:srgbClr val="FFFFFF"/>
        </a:accent3>
        <a:accent4>
          <a:srgbClr val="DADADA"/>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9">
        <a:dk1>
          <a:srgbClr val="000000"/>
        </a:dk1>
        <a:lt1>
          <a:srgbClr val="FFFFFF"/>
        </a:lt1>
        <a:dk2>
          <a:srgbClr val="FFFFFF"/>
        </a:dk2>
        <a:lt2>
          <a:srgbClr val="DBF5F9"/>
        </a:lt2>
        <a:accent1>
          <a:srgbClr val="FFFF00"/>
        </a:accent1>
        <a:accent2>
          <a:srgbClr val="FFCC00"/>
        </a:accent2>
        <a:accent3>
          <a:srgbClr val="FFFFFF"/>
        </a:accent3>
        <a:accent4>
          <a:srgbClr val="000000"/>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2885</Words>
  <Application>WPS 演示</Application>
  <PresentationFormat>宽屏</PresentationFormat>
  <Paragraphs>211</Paragraphs>
  <Slides>17</Slides>
  <Notes>29</Notes>
  <HiddenSlides>0</HiddenSlides>
  <MMClips>0</MMClips>
  <ScaleCrop>false</ScaleCrop>
  <HeadingPairs>
    <vt:vector size="6" baseType="variant">
      <vt:variant>
        <vt:lpstr>已用的字体</vt:lpstr>
      </vt:variant>
      <vt:variant>
        <vt:i4>10</vt:i4>
      </vt:variant>
      <vt:variant>
        <vt:lpstr>主题</vt:lpstr>
      </vt:variant>
      <vt:variant>
        <vt:i4>7</vt:i4>
      </vt:variant>
      <vt:variant>
        <vt:lpstr>幻灯片标题</vt:lpstr>
      </vt:variant>
      <vt:variant>
        <vt:i4>17</vt:i4>
      </vt:variant>
    </vt:vector>
  </HeadingPairs>
  <TitlesOfParts>
    <vt:vector size="34" baseType="lpstr">
      <vt:lpstr>Arial</vt:lpstr>
      <vt:lpstr>宋体</vt:lpstr>
      <vt:lpstr>Wingdings</vt:lpstr>
      <vt:lpstr>微软雅黑</vt:lpstr>
      <vt:lpstr>Segoe UI</vt:lpstr>
      <vt:lpstr>MS UI Gothic</vt:lpstr>
      <vt:lpstr>黑体</vt:lpstr>
      <vt:lpstr>华文细黑</vt:lpstr>
      <vt:lpstr>Arial Unicode MS</vt:lpstr>
      <vt:lpstr>等线</vt:lpstr>
      <vt:lpstr>Office 主题​​</vt:lpstr>
      <vt:lpstr>1_nordridesign</vt:lpstr>
      <vt:lpstr>2_nordridesign</vt:lpstr>
      <vt:lpstr>自定义设计方案</vt:lpstr>
      <vt:lpstr>Office 主题</vt:lpstr>
      <vt:lpstr>3_nordridesign</vt:lpstr>
      <vt:lpstr>4_nordridesign</vt:lpstr>
      <vt:lpstr>PowerPoint 演示文稿</vt:lpstr>
      <vt:lpstr>课程的目的和意义</vt:lpstr>
      <vt:lpstr>系统能力培养概述</vt:lpstr>
      <vt:lpstr>系统能力培养概述</vt:lpstr>
      <vt:lpstr>课程目标（工程教育认证）</vt:lpstr>
      <vt:lpstr>课程目标（工程教育认证）</vt:lpstr>
      <vt:lpstr>课程概况</vt:lpstr>
      <vt:lpstr>课程概况</vt:lpstr>
      <vt:lpstr>各部分实验内容</vt:lpstr>
      <vt:lpstr>准备工作</vt:lpstr>
      <vt:lpstr>成绩评定</vt:lpstr>
      <vt:lpstr>进度安排</vt:lpstr>
      <vt:lpstr>综合实践步骤</vt:lpstr>
      <vt:lpstr>综合实践分数评定</vt:lpstr>
      <vt:lpstr>综合实践分数评定</vt:lpstr>
      <vt:lpstr>注意事项</vt:lpstr>
      <vt:lpstr>其他</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tanzhihu</dc:creator>
  <cp:lastModifiedBy>老狐狸</cp:lastModifiedBy>
  <cp:revision>1850</cp:revision>
  <cp:lastPrinted>2019-09-24T12:30:00Z</cp:lastPrinted>
  <dcterms:created xsi:type="dcterms:W3CDTF">2018-05-09T10:41:00Z</dcterms:created>
  <dcterms:modified xsi:type="dcterms:W3CDTF">2020-09-04T02:38:30Z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2052-11.3.0.9221</vt:lpwstr>
  </property>
</Properties>
</file>

<file path=docProps/thumbnail.jpeg>
</file>